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6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6AA7"/>
            </a:gs>
            <a:gs pos="100000">
              <a:srgbClr val="021723"/>
            </a:gs>
          </a:gsLst>
          <a:lin ang="5400012" scaled="0"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Counterclaims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can use a variety of strategies to effectively identify and rebut counterclaims.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Key Terms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Counterclaims: A claim that negates or disagrees with the thesis.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Rebuttals: Evidence that negates or disagrees with the counterclaim.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Counterclaims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Counterclaim: A claim that negates or disagrees with the thesis.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 argument has at least two sides.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By including a counter claim, we demonstrate that we have a sophisticated understanding of the argument.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goal of the counterclaim is to acknowledge that there are multiple perspectives on our issue but to also show why our position is the right one.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 Debate Has Two Sides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Minimum Wage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Claim: The minimum wage in Oregon should be increased to $15 to ensure that all Oregonians can earn a living wage for their work. </a:t>
            </a:r>
            <a:endParaRPr/>
          </a:p>
          <a:p>
            <a: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Counterclaim: Raising the minimum wage will increase </a:t>
            </a:r>
            <a:r>
              <a:rPr lang="en"/>
              <a:t>prices</a:t>
            </a:r>
            <a:r>
              <a:rPr lang="en"/>
              <a:t> and deter business growth in our community. </a:t>
            </a:r>
            <a:endParaRPr/>
          </a:p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Refugee Crisis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Claim: The United States should open its borders to allow 100,000 Syrian refugees in because it is the moral and just option. </a:t>
            </a:r>
            <a:endParaRPr/>
          </a:p>
          <a:p>
            <a: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Counterclaim: Allowing refugees presents security concerns that our nation is not </a:t>
            </a:r>
            <a:r>
              <a:rPr lang="en"/>
              <a:t>prepared</a:t>
            </a:r>
            <a:r>
              <a:rPr lang="en"/>
              <a:t> to handle.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Practice some counterclaims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87900" y="1489825"/>
            <a:ext cx="3999900" cy="336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with a partner, select one of the topics to the right and design a scripted debate between the two of you where you represent the two sides of the issue.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script should:</a:t>
            </a:r>
            <a:endParaRPr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Have a clear position/thesis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Include 2-3 main claims per side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Use specific evidence to support each claim (try to use a variety of evidence types)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Last about 3 minutes total</a:t>
            </a:r>
            <a:endParaRPr/>
          </a:p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756200" y="1489825"/>
            <a:ext cx="3999900" cy="336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Possible Topics</a:t>
            </a:r>
            <a:endParaRPr u="sng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Marvel vs. DC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Apple vs. Android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Xbox vs. Playstation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Should the U.S. fund a mission to Mars?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Should the voting age be altered?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important is it for sports stars to be positive role models? 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Let’s Write</a:t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with your partner to create an essay plan where you ultimately argue for one side of your debate topic while including your counter argument.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When you have finished your plan, let me know so I can take a look.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plan should include:</a:t>
            </a:r>
            <a:endParaRPr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Thesis statement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2 arguments in favor and one counter argument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Best evidence from your debate</a:t>
            </a:r>
            <a:endParaRPr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Restate Thesis and Global Comment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