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3130"/>
  </p:normalViewPr>
  <p:slideViewPr>
    <p:cSldViewPr snapToGrid="0" snapToObjects="1">
      <p:cViewPr varScale="1">
        <p:scale>
          <a:sx n="80" d="100"/>
          <a:sy n="80" d="100"/>
        </p:scale>
        <p:origin x="40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2d55b0b41a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2d55b0b41a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2d55b0b41a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2d55b0b41a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2d55b0b41a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2d55b0b41a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2d55b0b41a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2d55b0b41a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2d55b0b41a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2d55b0b41a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485875" y="264475"/>
            <a:ext cx="8183700" cy="1473600"/>
          </a:xfrm>
          <a:prstGeom prst="rect">
            <a:avLst/>
          </a:prstGeom>
        </p:spPr>
        <p:txBody>
          <a:bodyPr spcFirstLastPara="1" wrap="square" lIns="91425" tIns="91425" rIns="91425" bIns="91425" anchor="b" anchorCtr="0"/>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2" name="Google Shape;12;p2"/>
          <p:cNvSpPr txBox="1">
            <a:spLocks noGrp="1"/>
          </p:cNvSpPr>
          <p:nvPr>
            <p:ph type="subTitle" idx="1"/>
          </p:nvPr>
        </p:nvSpPr>
        <p:spPr>
          <a:xfrm>
            <a:off x="485875" y="1738075"/>
            <a:ext cx="8183700" cy="861000"/>
          </a:xfrm>
          <a:prstGeom prst="rect">
            <a:avLst/>
          </a:prstGeom>
        </p:spPr>
        <p:txBody>
          <a:bodyPr spcFirstLastPara="1" wrap="square" lIns="91425" tIns="91425" rIns="91425" bIns="91425" anchor="t" anchorCtr="0"/>
          <a:lstStyle>
            <a:lvl1pPr lvl="0">
              <a:lnSpc>
                <a:spcPct val="100000"/>
              </a:lnSpc>
              <a:spcBef>
                <a:spcPts val="0"/>
              </a:spcBef>
              <a:spcAft>
                <a:spcPts val="0"/>
              </a:spcAft>
              <a:buSzPts val="2400"/>
              <a:buNone/>
              <a:defRPr sz="2400"/>
            </a:lvl1pPr>
            <a:lvl2pPr lvl="1">
              <a:lnSpc>
                <a:spcPct val="100000"/>
              </a:lnSpc>
              <a:spcBef>
                <a:spcPts val="0"/>
              </a:spcBef>
              <a:spcAft>
                <a:spcPts val="0"/>
              </a:spcAft>
              <a:buSzPts val="2400"/>
              <a:buNone/>
              <a:defRPr sz="2400"/>
            </a:lvl2pPr>
            <a:lvl3pPr lvl="2">
              <a:lnSpc>
                <a:spcPct val="100000"/>
              </a:lnSpc>
              <a:spcBef>
                <a:spcPts val="0"/>
              </a:spcBef>
              <a:spcAft>
                <a:spcPts val="0"/>
              </a:spcAft>
              <a:buSzPts val="2400"/>
              <a:buNone/>
              <a:defRPr sz="2400"/>
            </a:lvl3pPr>
            <a:lvl4pPr lvl="3">
              <a:lnSpc>
                <a:spcPct val="100000"/>
              </a:lnSpc>
              <a:spcBef>
                <a:spcPts val="0"/>
              </a:spcBef>
              <a:spcAft>
                <a:spcPts val="0"/>
              </a:spcAft>
              <a:buSzPts val="2400"/>
              <a:buNone/>
              <a:defRPr sz="2400"/>
            </a:lvl4pPr>
            <a:lvl5pPr lvl="4">
              <a:lnSpc>
                <a:spcPct val="100000"/>
              </a:lnSpc>
              <a:spcBef>
                <a:spcPts val="0"/>
              </a:spcBef>
              <a:spcAft>
                <a:spcPts val="0"/>
              </a:spcAft>
              <a:buSzPts val="2400"/>
              <a:buNone/>
              <a:defRPr sz="2400"/>
            </a:lvl5pPr>
            <a:lvl6pPr lvl="5">
              <a:lnSpc>
                <a:spcPct val="100000"/>
              </a:lnSpc>
              <a:spcBef>
                <a:spcPts val="0"/>
              </a:spcBef>
              <a:spcAft>
                <a:spcPts val="0"/>
              </a:spcAft>
              <a:buSzPts val="2400"/>
              <a:buNone/>
              <a:defRPr sz="2400"/>
            </a:lvl6pPr>
            <a:lvl7pPr lvl="6">
              <a:lnSpc>
                <a:spcPct val="100000"/>
              </a:lnSpc>
              <a:spcBef>
                <a:spcPts val="0"/>
              </a:spcBef>
              <a:spcAft>
                <a:spcPts val="0"/>
              </a:spcAft>
              <a:buSzPts val="2400"/>
              <a:buNone/>
              <a:defRPr sz="2400"/>
            </a:lvl7pPr>
            <a:lvl8pPr lvl="7">
              <a:lnSpc>
                <a:spcPct val="100000"/>
              </a:lnSpc>
              <a:spcBef>
                <a:spcPts val="0"/>
              </a:spcBef>
              <a:spcAft>
                <a:spcPts val="0"/>
              </a:spcAft>
              <a:buSzPts val="2400"/>
              <a:buNone/>
              <a:defRPr sz="2400"/>
            </a:lvl8pPr>
            <a:lvl9pPr lvl="8">
              <a:lnSpc>
                <a:spcPct val="100000"/>
              </a:lnSpc>
              <a:spcBef>
                <a:spcPts val="0"/>
              </a:spcBef>
              <a:spcAft>
                <a:spcPts val="0"/>
              </a:spcAft>
              <a:buSzPts val="2400"/>
              <a:buNone/>
              <a:defRPr sz="2400"/>
            </a:lvl9pPr>
          </a:lstStyle>
          <a:p>
            <a:endParaRPr/>
          </a:p>
        </p:txBody>
      </p:sp>
      <p:sp>
        <p:nvSpPr>
          <p:cNvPr id="13" name="Google Shape;13;p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7"/>
        <p:cNvGrpSpPr/>
        <p:nvPr/>
      </p:nvGrpSpPr>
      <p:grpSpPr>
        <a:xfrm>
          <a:off x="0" y="0"/>
          <a:ext cx="0" cy="0"/>
          <a:chOff x="0" y="0"/>
          <a:chExt cx="0" cy="0"/>
        </a:xfrm>
      </p:grpSpPr>
      <p:sp>
        <p:nvSpPr>
          <p:cNvPr id="48" name="Google Shape;48;p11"/>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11"/>
          <p:cNvSpPr txBox="1">
            <a:spLocks noGrp="1"/>
          </p:cNvSpPr>
          <p:nvPr>
            <p:ph type="title" hasCustomPrompt="1"/>
          </p:nvPr>
        </p:nvSpPr>
        <p:spPr>
          <a:xfrm>
            <a:off x="311700" y="743001"/>
            <a:ext cx="8520600" cy="2006400"/>
          </a:xfrm>
          <a:prstGeom prst="rect">
            <a:avLst/>
          </a:prstGeom>
        </p:spPr>
        <p:txBody>
          <a:bodyPr spcFirstLastPara="1" wrap="square" lIns="91425" tIns="91425" rIns="91425" bIns="91425" anchor="b" anchorCtr="0"/>
          <a:lstStyle>
            <a:lvl1pPr lvl="0" algn="ctr">
              <a:spcBef>
                <a:spcPts val="0"/>
              </a:spcBef>
              <a:spcAft>
                <a:spcPts val="0"/>
              </a:spcAft>
              <a:buSzPts val="12000"/>
              <a:buFont typeface="Source Sans Pro"/>
              <a:buNone/>
              <a:defRPr sz="12000">
                <a:latin typeface="Source Sans Pro"/>
                <a:ea typeface="Source Sans Pro"/>
                <a:cs typeface="Source Sans Pro"/>
                <a:sym typeface="Source Sans Pro"/>
              </a:defRPr>
            </a:lvl1pPr>
            <a:lvl2pPr lvl="1" algn="ctr">
              <a:spcBef>
                <a:spcPts val="0"/>
              </a:spcBef>
              <a:spcAft>
                <a:spcPts val="0"/>
              </a:spcAft>
              <a:buSzPts val="12000"/>
              <a:buFont typeface="Source Sans Pro"/>
              <a:buNone/>
              <a:defRPr sz="12000">
                <a:latin typeface="Source Sans Pro"/>
                <a:ea typeface="Source Sans Pro"/>
                <a:cs typeface="Source Sans Pro"/>
                <a:sym typeface="Source Sans Pro"/>
              </a:defRPr>
            </a:lvl2pPr>
            <a:lvl3pPr lvl="2" algn="ctr">
              <a:spcBef>
                <a:spcPts val="0"/>
              </a:spcBef>
              <a:spcAft>
                <a:spcPts val="0"/>
              </a:spcAft>
              <a:buSzPts val="12000"/>
              <a:buFont typeface="Source Sans Pro"/>
              <a:buNone/>
              <a:defRPr sz="12000">
                <a:latin typeface="Source Sans Pro"/>
                <a:ea typeface="Source Sans Pro"/>
                <a:cs typeface="Source Sans Pro"/>
                <a:sym typeface="Source Sans Pro"/>
              </a:defRPr>
            </a:lvl3pPr>
            <a:lvl4pPr lvl="3" algn="ctr">
              <a:spcBef>
                <a:spcPts val="0"/>
              </a:spcBef>
              <a:spcAft>
                <a:spcPts val="0"/>
              </a:spcAft>
              <a:buSzPts val="12000"/>
              <a:buFont typeface="Source Sans Pro"/>
              <a:buNone/>
              <a:defRPr sz="12000">
                <a:latin typeface="Source Sans Pro"/>
                <a:ea typeface="Source Sans Pro"/>
                <a:cs typeface="Source Sans Pro"/>
                <a:sym typeface="Source Sans Pro"/>
              </a:defRPr>
            </a:lvl4pPr>
            <a:lvl5pPr lvl="4" algn="ctr">
              <a:spcBef>
                <a:spcPts val="0"/>
              </a:spcBef>
              <a:spcAft>
                <a:spcPts val="0"/>
              </a:spcAft>
              <a:buSzPts val="12000"/>
              <a:buFont typeface="Source Sans Pro"/>
              <a:buNone/>
              <a:defRPr sz="12000">
                <a:latin typeface="Source Sans Pro"/>
                <a:ea typeface="Source Sans Pro"/>
                <a:cs typeface="Source Sans Pro"/>
                <a:sym typeface="Source Sans Pro"/>
              </a:defRPr>
            </a:lvl5pPr>
            <a:lvl6pPr lvl="5" algn="ctr">
              <a:spcBef>
                <a:spcPts val="0"/>
              </a:spcBef>
              <a:spcAft>
                <a:spcPts val="0"/>
              </a:spcAft>
              <a:buSzPts val="12000"/>
              <a:buFont typeface="Source Sans Pro"/>
              <a:buNone/>
              <a:defRPr sz="12000">
                <a:latin typeface="Source Sans Pro"/>
                <a:ea typeface="Source Sans Pro"/>
                <a:cs typeface="Source Sans Pro"/>
                <a:sym typeface="Source Sans Pro"/>
              </a:defRPr>
            </a:lvl6pPr>
            <a:lvl7pPr lvl="6" algn="ctr">
              <a:spcBef>
                <a:spcPts val="0"/>
              </a:spcBef>
              <a:spcAft>
                <a:spcPts val="0"/>
              </a:spcAft>
              <a:buSzPts val="12000"/>
              <a:buFont typeface="Source Sans Pro"/>
              <a:buNone/>
              <a:defRPr sz="12000">
                <a:latin typeface="Source Sans Pro"/>
                <a:ea typeface="Source Sans Pro"/>
                <a:cs typeface="Source Sans Pro"/>
                <a:sym typeface="Source Sans Pro"/>
              </a:defRPr>
            </a:lvl7pPr>
            <a:lvl8pPr lvl="7" algn="ctr">
              <a:spcBef>
                <a:spcPts val="0"/>
              </a:spcBef>
              <a:spcAft>
                <a:spcPts val="0"/>
              </a:spcAft>
              <a:buSzPts val="12000"/>
              <a:buFont typeface="Source Sans Pro"/>
              <a:buNone/>
              <a:defRPr sz="12000">
                <a:latin typeface="Source Sans Pro"/>
                <a:ea typeface="Source Sans Pro"/>
                <a:cs typeface="Source Sans Pro"/>
                <a:sym typeface="Source Sans Pro"/>
              </a:defRPr>
            </a:lvl8pPr>
            <a:lvl9pPr lvl="8" algn="ctr">
              <a:spcBef>
                <a:spcPts val="0"/>
              </a:spcBef>
              <a:spcAft>
                <a:spcPts val="0"/>
              </a:spcAft>
              <a:buSzPts val="12000"/>
              <a:buFont typeface="Source Sans Pro"/>
              <a:buNone/>
              <a:defRPr sz="12000">
                <a:latin typeface="Source Sans Pro"/>
                <a:ea typeface="Source Sans Pro"/>
                <a:cs typeface="Source Sans Pro"/>
                <a:sym typeface="Source Sans Pro"/>
              </a:defRPr>
            </a:lvl9pPr>
          </a:lstStyle>
          <a:p>
            <a:r>
              <a:t>xx%</a:t>
            </a:r>
          </a:p>
        </p:txBody>
      </p:sp>
      <p:sp>
        <p:nvSpPr>
          <p:cNvPr id="50" name="Google Shape;50;p11"/>
          <p:cNvSpPr txBox="1">
            <a:spLocks noGrp="1"/>
          </p:cNvSpPr>
          <p:nvPr>
            <p:ph type="body" idx="1"/>
          </p:nvPr>
        </p:nvSpPr>
        <p:spPr>
          <a:xfrm>
            <a:off x="311700" y="2845182"/>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1600"/>
              </a:spcBef>
              <a:spcAft>
                <a:spcPts val="0"/>
              </a:spcAft>
              <a:buClr>
                <a:schemeClr val="lt1"/>
              </a:buClr>
              <a:buSzPts val="1400"/>
              <a:buChar char="○"/>
              <a:defRPr>
                <a:solidFill>
                  <a:schemeClr val="lt1"/>
                </a:solidFill>
              </a:defRPr>
            </a:lvl2pPr>
            <a:lvl3pPr marL="1371600" lvl="2" indent="-317500" algn="ctr">
              <a:spcBef>
                <a:spcPts val="1600"/>
              </a:spcBef>
              <a:spcAft>
                <a:spcPts val="0"/>
              </a:spcAft>
              <a:buClr>
                <a:schemeClr val="lt1"/>
              </a:buClr>
              <a:buSzPts val="1400"/>
              <a:buChar char="■"/>
              <a:defRPr>
                <a:solidFill>
                  <a:schemeClr val="lt1"/>
                </a:solidFill>
              </a:defRPr>
            </a:lvl3pPr>
            <a:lvl4pPr marL="1828800" lvl="3" indent="-317500" algn="ctr">
              <a:spcBef>
                <a:spcPts val="1600"/>
              </a:spcBef>
              <a:spcAft>
                <a:spcPts val="0"/>
              </a:spcAft>
              <a:buClr>
                <a:schemeClr val="lt1"/>
              </a:buClr>
              <a:buSzPts val="1400"/>
              <a:buChar char="●"/>
              <a:defRPr>
                <a:solidFill>
                  <a:schemeClr val="lt1"/>
                </a:solidFill>
              </a:defRPr>
            </a:lvl4pPr>
            <a:lvl5pPr marL="2286000" lvl="4" indent="-317500" algn="ctr">
              <a:spcBef>
                <a:spcPts val="1600"/>
              </a:spcBef>
              <a:spcAft>
                <a:spcPts val="0"/>
              </a:spcAft>
              <a:buClr>
                <a:schemeClr val="lt1"/>
              </a:buClr>
              <a:buSzPts val="1400"/>
              <a:buChar char="○"/>
              <a:defRPr>
                <a:solidFill>
                  <a:schemeClr val="lt1"/>
                </a:solidFill>
              </a:defRPr>
            </a:lvl5pPr>
            <a:lvl6pPr marL="2743200" lvl="5" indent="-317500" algn="ctr">
              <a:spcBef>
                <a:spcPts val="1600"/>
              </a:spcBef>
              <a:spcAft>
                <a:spcPts val="0"/>
              </a:spcAft>
              <a:buClr>
                <a:schemeClr val="lt1"/>
              </a:buClr>
              <a:buSzPts val="1400"/>
              <a:buChar char="■"/>
              <a:defRPr>
                <a:solidFill>
                  <a:schemeClr val="lt1"/>
                </a:solidFill>
              </a:defRPr>
            </a:lvl6pPr>
            <a:lvl7pPr marL="3200400" lvl="6" indent="-317500" algn="ctr">
              <a:spcBef>
                <a:spcPts val="1600"/>
              </a:spcBef>
              <a:spcAft>
                <a:spcPts val="0"/>
              </a:spcAft>
              <a:buClr>
                <a:schemeClr val="lt1"/>
              </a:buClr>
              <a:buSzPts val="1400"/>
              <a:buChar char="●"/>
              <a:defRPr>
                <a:solidFill>
                  <a:schemeClr val="lt1"/>
                </a:solidFill>
              </a:defRPr>
            </a:lvl7pPr>
            <a:lvl8pPr marL="3657600" lvl="7" indent="-317500" algn="ctr">
              <a:spcBef>
                <a:spcPts val="1600"/>
              </a:spcBef>
              <a:spcAft>
                <a:spcPts val="0"/>
              </a:spcAft>
              <a:buClr>
                <a:schemeClr val="lt1"/>
              </a:buClr>
              <a:buSzPts val="1400"/>
              <a:buChar char="○"/>
              <a:defRPr>
                <a:solidFill>
                  <a:schemeClr val="lt1"/>
                </a:solidFill>
              </a:defRPr>
            </a:lvl8pPr>
            <a:lvl9pPr marL="4114800" lvl="8" indent="-317500" algn="ctr">
              <a:spcBef>
                <a:spcPts val="1600"/>
              </a:spcBef>
              <a:spcAft>
                <a:spcPts val="1600"/>
              </a:spcAft>
              <a:buClr>
                <a:schemeClr val="lt1"/>
              </a:buClr>
              <a:buSzPts val="1400"/>
              <a:buChar char="■"/>
              <a:defRPr>
                <a:solidFill>
                  <a:schemeClr val="lt1"/>
                </a:solidFill>
              </a:defRPr>
            </a:lvl9pPr>
          </a:lstStyle>
          <a:p>
            <a:endParaRPr/>
          </a:p>
        </p:txBody>
      </p:sp>
      <p:sp>
        <p:nvSpPr>
          <p:cNvPr id="51" name="Google Shape;51;p1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1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
        <p:cNvGrpSpPr/>
        <p:nvPr/>
      </p:nvGrpSpPr>
      <p:grpSpPr>
        <a:xfrm>
          <a:off x="0" y="0"/>
          <a:ext cx="0" cy="0"/>
          <a:chOff x="0" y="0"/>
          <a:chExt cx="0" cy="0"/>
        </a:xfrm>
      </p:grpSpPr>
      <p:sp>
        <p:nvSpPr>
          <p:cNvPr id="15" name="Google Shape;15;p3"/>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3"/>
          <p:cNvSpPr txBox="1">
            <a:spLocks noGrp="1"/>
          </p:cNvSpPr>
          <p:nvPr>
            <p:ph type="title"/>
          </p:nvPr>
        </p:nvSpPr>
        <p:spPr>
          <a:xfrm>
            <a:off x="485875" y="1714500"/>
            <a:ext cx="8183700" cy="785700"/>
          </a:xfrm>
          <a:prstGeom prst="rect">
            <a:avLst/>
          </a:prstGeom>
        </p:spPr>
        <p:txBody>
          <a:bodyPr spcFirstLastPara="1" wrap="square" lIns="91425" tIns="91425" rIns="91425" bIns="91425" anchor="b" anchorCtr="0"/>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7" name="Google Shape;17;p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0" name="Google Shape;20;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1" name="Google Shape;21;p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4" name="Google Shape;24;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Google Shape;25;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Google Shape;26;p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9" name="Google Shape;29;p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0"/>
        <p:cNvGrpSpPr/>
        <p:nvPr/>
      </p:nvGrpSpPr>
      <p:grpSpPr>
        <a:xfrm>
          <a:off x="0" y="0"/>
          <a:ext cx="0" cy="0"/>
          <a:chOff x="0" y="0"/>
          <a:chExt cx="0" cy="0"/>
        </a:xfrm>
      </p:grpSpPr>
      <p:sp>
        <p:nvSpPr>
          <p:cNvPr id="31" name="Google Shape;31;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2" name="Google Shape;32;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2"/>
        </a:solidFill>
        <a:effectLst/>
      </p:bgPr>
    </p:bg>
    <p:spTree>
      <p:nvGrpSpPr>
        <p:cNvPr id="1" name="Shape 34"/>
        <p:cNvGrpSpPr/>
        <p:nvPr/>
      </p:nvGrpSpPr>
      <p:grpSpPr>
        <a:xfrm>
          <a:off x="0" y="0"/>
          <a:ext cx="0" cy="0"/>
          <a:chOff x="0" y="0"/>
          <a:chExt cx="0" cy="0"/>
        </a:xfrm>
      </p:grpSpPr>
      <p:sp>
        <p:nvSpPr>
          <p:cNvPr id="35" name="Google Shape;35;p8"/>
          <p:cNvSpPr txBox="1">
            <a:spLocks noGrp="1"/>
          </p:cNvSpPr>
          <p:nvPr>
            <p:ph type="title"/>
          </p:nvPr>
        </p:nvSpPr>
        <p:spPr>
          <a:xfrm>
            <a:off x="490250" y="526350"/>
            <a:ext cx="5604000" cy="4090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6" name="Google Shape;36;p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7"/>
        <p:cNvGrpSpPr/>
        <p:nvPr/>
      </p:nvGrpSpPr>
      <p:grpSpPr>
        <a:xfrm>
          <a:off x="0" y="0"/>
          <a:ext cx="0" cy="0"/>
          <a:chOff x="0" y="0"/>
          <a:chExt cx="0" cy="0"/>
        </a:xfrm>
      </p:grpSpPr>
      <p:sp>
        <p:nvSpPr>
          <p:cNvPr id="38" name="Google Shape;38;p9"/>
          <p:cNvSpPr/>
          <p:nvPr/>
        </p:nvSpPr>
        <p:spPr>
          <a:xfrm>
            <a:off x="4636800" y="80700"/>
            <a:ext cx="4426500" cy="49821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9" name="Google Shape;39;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0" name="Google Shape;40;p9"/>
          <p:cNvSpPr txBox="1">
            <a:spLocks noGrp="1"/>
          </p:cNvSpPr>
          <p:nvPr>
            <p:ph type="title"/>
          </p:nvPr>
        </p:nvSpPr>
        <p:spPr>
          <a:xfrm>
            <a:off x="265500" y="1181700"/>
            <a:ext cx="4045200" cy="1533600"/>
          </a:xfrm>
          <a:prstGeom prst="rect">
            <a:avLst/>
          </a:prstGeom>
        </p:spPr>
        <p:txBody>
          <a:bodyPr spcFirstLastPara="1" wrap="square" lIns="91425" tIns="91425" rIns="91425" bIns="91425" anchor="b" anchorCtr="0"/>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1" name="Google Shape;41;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2" name="Google Shape;42;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3" name="Google Shape;43;p9"/>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4"/>
        <p:cNvGrpSpPr/>
        <p:nvPr/>
      </p:nvGrpSpPr>
      <p:grpSpPr>
        <a:xfrm>
          <a:off x="0" y="0"/>
          <a:ext cx="0" cy="0"/>
          <a:chOff x="0" y="0"/>
          <a:chExt cx="0" cy="0"/>
        </a:xfrm>
      </p:grpSpPr>
      <p:sp>
        <p:nvSpPr>
          <p:cNvPr id="45" name="Google Shape;45;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2100"/>
              <a:buNone/>
              <a:defRPr sz="2100"/>
            </a:lvl1pPr>
          </a:lstStyle>
          <a:p>
            <a:endParaRPr/>
          </a:p>
        </p:txBody>
      </p:sp>
      <p:sp>
        <p:nvSpPr>
          <p:cNvPr id="46" name="Google Shape;46;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l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6234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lt2"/>
              </a:buClr>
              <a:buSzPts val="1800"/>
              <a:buFont typeface="Source Sans Pro"/>
              <a:buChar char="●"/>
              <a:defRPr sz="1800">
                <a:solidFill>
                  <a:schemeClr val="lt2"/>
                </a:solidFill>
                <a:latin typeface="Source Sans Pro"/>
                <a:ea typeface="Source Sans Pro"/>
                <a:cs typeface="Source Sans Pro"/>
                <a:sym typeface="Source Sans Pro"/>
              </a:defRPr>
            </a:lvl1pPr>
            <a:lvl2pPr marL="914400" lvl="1"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2pPr>
            <a:lvl3pPr marL="1371600" lvl="2"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3pPr>
            <a:lvl4pPr marL="1828800" lvl="3"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4pPr>
            <a:lvl5pPr marL="2286000" lvl="4"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5pPr>
            <a:lvl6pPr marL="2743200" lvl="5"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6pPr>
            <a:lvl7pPr marL="3200400" lvl="6"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7pPr>
            <a:lvl8pPr marL="3657600" lvl="7"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8pPr>
            <a:lvl9pPr marL="4114800" lvl="8" indent="-317500">
              <a:lnSpc>
                <a:spcPct val="115000"/>
              </a:lnSpc>
              <a:spcBef>
                <a:spcPts val="1600"/>
              </a:spcBef>
              <a:spcAft>
                <a:spcPts val="160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Source Sans Pro"/>
                <a:ea typeface="Source Sans Pro"/>
                <a:cs typeface="Source Sans Pro"/>
                <a:sym typeface="Source Sans Pro"/>
              </a:defRPr>
            </a:lvl1pPr>
            <a:lvl2pPr lvl="1" algn="r">
              <a:buNone/>
              <a:defRPr sz="1000">
                <a:solidFill>
                  <a:schemeClr val="lt2"/>
                </a:solidFill>
                <a:latin typeface="Source Sans Pro"/>
                <a:ea typeface="Source Sans Pro"/>
                <a:cs typeface="Source Sans Pro"/>
                <a:sym typeface="Source Sans Pro"/>
              </a:defRPr>
            </a:lvl2pPr>
            <a:lvl3pPr lvl="2" algn="r">
              <a:buNone/>
              <a:defRPr sz="1000">
                <a:solidFill>
                  <a:schemeClr val="lt2"/>
                </a:solidFill>
                <a:latin typeface="Source Sans Pro"/>
                <a:ea typeface="Source Sans Pro"/>
                <a:cs typeface="Source Sans Pro"/>
                <a:sym typeface="Source Sans Pro"/>
              </a:defRPr>
            </a:lvl3pPr>
            <a:lvl4pPr lvl="3" algn="r">
              <a:buNone/>
              <a:defRPr sz="1000">
                <a:solidFill>
                  <a:schemeClr val="lt2"/>
                </a:solidFill>
                <a:latin typeface="Source Sans Pro"/>
                <a:ea typeface="Source Sans Pro"/>
                <a:cs typeface="Source Sans Pro"/>
                <a:sym typeface="Source Sans Pro"/>
              </a:defRPr>
            </a:lvl4pPr>
            <a:lvl5pPr lvl="4" algn="r">
              <a:buNone/>
              <a:defRPr sz="1000">
                <a:solidFill>
                  <a:schemeClr val="lt2"/>
                </a:solidFill>
                <a:latin typeface="Source Sans Pro"/>
                <a:ea typeface="Source Sans Pro"/>
                <a:cs typeface="Source Sans Pro"/>
                <a:sym typeface="Source Sans Pro"/>
              </a:defRPr>
            </a:lvl5pPr>
            <a:lvl6pPr lvl="5" algn="r">
              <a:buNone/>
              <a:defRPr sz="1000">
                <a:solidFill>
                  <a:schemeClr val="lt2"/>
                </a:solidFill>
                <a:latin typeface="Source Sans Pro"/>
                <a:ea typeface="Source Sans Pro"/>
                <a:cs typeface="Source Sans Pro"/>
                <a:sym typeface="Source Sans Pro"/>
              </a:defRPr>
            </a:lvl6pPr>
            <a:lvl7pPr lvl="6" algn="r">
              <a:buNone/>
              <a:defRPr sz="1000">
                <a:solidFill>
                  <a:schemeClr val="lt2"/>
                </a:solidFill>
                <a:latin typeface="Source Sans Pro"/>
                <a:ea typeface="Source Sans Pro"/>
                <a:cs typeface="Source Sans Pro"/>
                <a:sym typeface="Source Sans Pro"/>
              </a:defRPr>
            </a:lvl7pPr>
            <a:lvl8pPr lvl="7" algn="r">
              <a:buNone/>
              <a:defRPr sz="1000">
                <a:solidFill>
                  <a:schemeClr val="lt2"/>
                </a:solidFill>
                <a:latin typeface="Source Sans Pro"/>
                <a:ea typeface="Source Sans Pro"/>
                <a:cs typeface="Source Sans Pro"/>
                <a:sym typeface="Source Sans Pro"/>
              </a:defRPr>
            </a:lvl8pPr>
            <a:lvl9pPr lvl="8" algn="r">
              <a:buNone/>
              <a:defRPr sz="1000">
                <a:solidFill>
                  <a:schemeClr val="lt2"/>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3"/>
          <p:cNvSpPr txBox="1">
            <a:spLocks noGrp="1"/>
          </p:cNvSpPr>
          <p:nvPr>
            <p:ph type="ctrTitle"/>
          </p:nvPr>
        </p:nvSpPr>
        <p:spPr>
          <a:xfrm>
            <a:off x="485875" y="264475"/>
            <a:ext cx="8183700" cy="1473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Elements of an Argumentative Thesis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Elements of a Thesis</a:t>
            </a:r>
            <a:endParaRPr/>
          </a:p>
        </p:txBody>
      </p:sp>
      <p:sp>
        <p:nvSpPr>
          <p:cNvPr id="64" name="Google Shape;64;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a:t>Thesis: A statement that presents the main claim(s) that you are working to prove.</a:t>
            </a:r>
            <a:endParaRPr sz="2400"/>
          </a:p>
          <a:p>
            <a:pPr marL="457200" lvl="0" indent="-381000" algn="l" rtl="0">
              <a:spcBef>
                <a:spcPts val="0"/>
              </a:spcBef>
              <a:spcAft>
                <a:spcPts val="0"/>
              </a:spcAft>
              <a:buSzPts val="2400"/>
              <a:buChar char="●"/>
            </a:pPr>
            <a:r>
              <a:rPr lang="en" sz="2400"/>
              <a:t>Effective thesis statements are:</a:t>
            </a:r>
            <a:endParaRPr sz="2400"/>
          </a:p>
          <a:p>
            <a:pPr marL="914400" lvl="1" indent="-342900" algn="l" rtl="0">
              <a:spcBef>
                <a:spcPts val="0"/>
              </a:spcBef>
              <a:spcAft>
                <a:spcPts val="0"/>
              </a:spcAft>
              <a:buSzPts val="1800"/>
              <a:buChar char="○"/>
            </a:pPr>
            <a:r>
              <a:rPr lang="en" sz="1800"/>
              <a:t>Clearly stated</a:t>
            </a:r>
            <a:endParaRPr sz="1800"/>
          </a:p>
          <a:p>
            <a:pPr marL="914400" lvl="1" indent="-342900" algn="l" rtl="0">
              <a:spcBef>
                <a:spcPts val="0"/>
              </a:spcBef>
              <a:spcAft>
                <a:spcPts val="0"/>
              </a:spcAft>
              <a:buSzPts val="1800"/>
              <a:buChar char="○"/>
            </a:pPr>
            <a:r>
              <a:rPr lang="en" sz="1800"/>
              <a:t>Focused and narrow </a:t>
            </a:r>
            <a:endParaRPr sz="1800"/>
          </a:p>
          <a:p>
            <a:pPr marL="914400" lvl="1" indent="-342900" algn="l" rtl="0">
              <a:spcBef>
                <a:spcPts val="0"/>
              </a:spcBef>
              <a:spcAft>
                <a:spcPts val="0"/>
              </a:spcAft>
              <a:buSzPts val="1800"/>
              <a:buChar char="○"/>
            </a:pPr>
            <a:r>
              <a:rPr lang="en" sz="1800"/>
              <a:t>Debatable</a:t>
            </a:r>
            <a:endParaRPr sz="1800"/>
          </a:p>
          <a:p>
            <a:pPr marL="914400" lvl="1" indent="-342900" algn="l" rtl="0">
              <a:spcBef>
                <a:spcPts val="0"/>
              </a:spcBef>
              <a:spcAft>
                <a:spcPts val="0"/>
              </a:spcAft>
              <a:buSzPts val="1800"/>
              <a:buChar char="○"/>
            </a:pPr>
            <a:r>
              <a:rPr lang="en" sz="1800"/>
              <a:t>Structured by the evidence you will use</a:t>
            </a:r>
            <a:endParaRPr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5"/>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Clearly Stated</a:t>
            </a:r>
            <a:endParaRPr/>
          </a:p>
        </p:txBody>
      </p:sp>
      <p:sp>
        <p:nvSpPr>
          <p:cNvPr id="70" name="Google Shape;70;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a:t>Generally, your thesis is the last sentence of the introductory paragraph.</a:t>
            </a:r>
            <a:endParaRPr sz="2400"/>
          </a:p>
          <a:p>
            <a:pPr marL="457200" lvl="0" indent="-381000" algn="l" rtl="0">
              <a:spcBef>
                <a:spcPts val="0"/>
              </a:spcBef>
              <a:spcAft>
                <a:spcPts val="0"/>
              </a:spcAft>
              <a:buSzPts val="2400"/>
              <a:buChar char="●"/>
            </a:pPr>
            <a:r>
              <a:rPr lang="en" sz="2400"/>
              <a:t>Your thesis should directly answer the prompt of question you are trying to answer. The reader should understand what question you are answering.</a:t>
            </a:r>
            <a:endParaRPr sz="2400"/>
          </a:p>
          <a:p>
            <a:pPr marL="457200" lvl="0" indent="0" algn="l" rtl="0">
              <a:spcBef>
                <a:spcPts val="1600"/>
              </a:spcBef>
              <a:spcAft>
                <a:spcPts val="1600"/>
              </a:spcAft>
              <a:buNone/>
            </a:pP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6"/>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Focused and Narrow</a:t>
            </a:r>
            <a:endParaRPr/>
          </a:p>
        </p:txBody>
      </p:sp>
      <p:sp>
        <p:nvSpPr>
          <p:cNvPr id="76" name="Google Shape;76;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SzPts val="2200"/>
              <a:buChar char="●"/>
            </a:pPr>
            <a:r>
              <a:rPr lang="en" sz="2200"/>
              <a:t>Your thesis must be focused on not just your topic, but what you hope to prove about your topic. </a:t>
            </a:r>
            <a:endParaRPr sz="2200"/>
          </a:p>
          <a:p>
            <a:pPr marL="457200" lvl="0" indent="-368300" algn="l" rtl="0">
              <a:spcBef>
                <a:spcPts val="0"/>
              </a:spcBef>
              <a:spcAft>
                <a:spcPts val="0"/>
              </a:spcAft>
              <a:buClr>
                <a:srgbClr val="FF0000"/>
              </a:buClr>
              <a:buSzPts val="2200"/>
              <a:buChar char="●"/>
            </a:pPr>
            <a:r>
              <a:rPr lang="en" sz="2200">
                <a:solidFill>
                  <a:srgbClr val="FF0000"/>
                </a:solidFill>
              </a:rPr>
              <a:t>Unfocused: Pollution is a problem in today’s society. </a:t>
            </a:r>
            <a:endParaRPr sz="2200">
              <a:solidFill>
                <a:srgbClr val="FF0000"/>
              </a:solidFill>
            </a:endParaRPr>
          </a:p>
          <a:p>
            <a:pPr marL="457200" lvl="0" indent="-368300" algn="l" rtl="0">
              <a:spcBef>
                <a:spcPts val="0"/>
              </a:spcBef>
              <a:spcAft>
                <a:spcPts val="0"/>
              </a:spcAft>
              <a:buClr>
                <a:srgbClr val="6AA84F"/>
              </a:buClr>
              <a:buSzPts val="2200"/>
              <a:buChar char="●"/>
            </a:pPr>
            <a:r>
              <a:rPr lang="en" sz="2200">
                <a:solidFill>
                  <a:srgbClr val="6AA84F"/>
                </a:solidFill>
              </a:rPr>
              <a:t>Focused and Narrow: Pollution in the United States threatens the long-term health of our citizens and environment. </a:t>
            </a:r>
            <a:endParaRPr sz="2200">
              <a:solidFill>
                <a:srgbClr val="6AA84F"/>
              </a:solidFill>
            </a:endParaRPr>
          </a:p>
          <a:p>
            <a:pPr marL="457200" lvl="0" indent="-368300" algn="l" rtl="0">
              <a:spcBef>
                <a:spcPts val="0"/>
              </a:spcBef>
              <a:spcAft>
                <a:spcPts val="0"/>
              </a:spcAft>
              <a:buClr>
                <a:srgbClr val="FF0000"/>
              </a:buClr>
              <a:buSzPts val="2200"/>
              <a:buChar char="●"/>
            </a:pPr>
            <a:r>
              <a:rPr lang="en" sz="2200">
                <a:solidFill>
                  <a:srgbClr val="FF0000"/>
                </a:solidFill>
              </a:rPr>
              <a:t>Unfocused: Capitalism is the best economic system. </a:t>
            </a:r>
            <a:endParaRPr sz="2200">
              <a:solidFill>
                <a:srgbClr val="FF0000"/>
              </a:solidFill>
            </a:endParaRPr>
          </a:p>
          <a:p>
            <a:pPr marL="457200" lvl="0" indent="-368300" algn="l" rtl="0">
              <a:spcBef>
                <a:spcPts val="0"/>
              </a:spcBef>
              <a:spcAft>
                <a:spcPts val="0"/>
              </a:spcAft>
              <a:buClr>
                <a:srgbClr val="00FF00"/>
              </a:buClr>
              <a:buSzPts val="2200"/>
              <a:buChar char="●"/>
            </a:pPr>
            <a:r>
              <a:rPr lang="en" sz="2200">
                <a:solidFill>
                  <a:srgbClr val="6AA84F"/>
                </a:solidFill>
              </a:rPr>
              <a:t>Focused and Narrow: As recent developments in technology have shown, capitalism strengthens the United States’ economy by creating an environment which fosters innovation, provides cheap products and meets consumer demand.</a:t>
            </a:r>
            <a:endParaRPr sz="2200">
              <a:solidFill>
                <a:srgbClr val="00FF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Debatable</a:t>
            </a:r>
            <a:endParaRPr/>
          </a:p>
        </p:txBody>
      </p:sp>
      <p:sp>
        <p:nvSpPr>
          <p:cNvPr id="82" name="Google Shape;82;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SzPts val="2200"/>
              <a:buChar char="●"/>
            </a:pPr>
            <a:r>
              <a:rPr lang="en" sz="2200"/>
              <a:t>Your thesis must be debatable. You are presenting an opinion, not a fact.</a:t>
            </a:r>
            <a:endParaRPr sz="2200"/>
          </a:p>
          <a:p>
            <a:pPr marL="457200" lvl="0" indent="-368300" algn="l" rtl="0">
              <a:spcBef>
                <a:spcPts val="0"/>
              </a:spcBef>
              <a:spcAft>
                <a:spcPts val="0"/>
              </a:spcAft>
              <a:buClr>
                <a:srgbClr val="FF0000"/>
              </a:buClr>
              <a:buSzPts val="2200"/>
              <a:buChar char="●"/>
            </a:pPr>
            <a:r>
              <a:rPr lang="en" sz="2200">
                <a:solidFill>
                  <a:srgbClr val="FF0000"/>
                </a:solidFill>
              </a:rPr>
              <a:t>Not Debatable: Pollution is worse in major cities in our country. </a:t>
            </a:r>
            <a:endParaRPr sz="2200">
              <a:solidFill>
                <a:srgbClr val="FF0000"/>
              </a:solidFill>
            </a:endParaRPr>
          </a:p>
          <a:p>
            <a:pPr marL="457200" lvl="0" indent="-368300" algn="l" rtl="0">
              <a:spcBef>
                <a:spcPts val="0"/>
              </a:spcBef>
              <a:spcAft>
                <a:spcPts val="0"/>
              </a:spcAft>
              <a:buClr>
                <a:srgbClr val="00FF00"/>
              </a:buClr>
              <a:buSzPts val="2200"/>
              <a:buChar char="●"/>
            </a:pPr>
            <a:r>
              <a:rPr lang="en" sz="2200">
                <a:solidFill>
                  <a:srgbClr val="6AA84F"/>
                </a:solidFill>
              </a:rPr>
              <a:t>Debatable: While the agricultural industry is a major polluter, American cities must do more to address the negative impact of automobile emissions and energy consumption.</a:t>
            </a:r>
            <a:endParaRPr sz="2200">
              <a:solidFill>
                <a:srgbClr val="6AA84F"/>
              </a:solidFill>
            </a:endParaRPr>
          </a:p>
          <a:p>
            <a:pPr marL="457200" lvl="0" indent="-368300" algn="l" rtl="0">
              <a:spcBef>
                <a:spcPts val="0"/>
              </a:spcBef>
              <a:spcAft>
                <a:spcPts val="0"/>
              </a:spcAft>
              <a:buClr>
                <a:srgbClr val="FF0000"/>
              </a:buClr>
              <a:buSzPts val="2200"/>
              <a:buChar char="●"/>
            </a:pPr>
            <a:r>
              <a:rPr lang="en" sz="2200">
                <a:solidFill>
                  <a:srgbClr val="FF0000"/>
                </a:solidFill>
              </a:rPr>
              <a:t>Not Debatable: Cell phones are a distraction to drivers. </a:t>
            </a:r>
            <a:endParaRPr sz="2200">
              <a:solidFill>
                <a:srgbClr val="FF0000"/>
              </a:solidFill>
            </a:endParaRPr>
          </a:p>
          <a:p>
            <a:pPr marL="457200" lvl="0" indent="-368300" algn="l" rtl="0">
              <a:spcBef>
                <a:spcPts val="0"/>
              </a:spcBef>
              <a:spcAft>
                <a:spcPts val="0"/>
              </a:spcAft>
              <a:buClr>
                <a:srgbClr val="00FF00"/>
              </a:buClr>
              <a:buSzPts val="2200"/>
              <a:buChar char="●"/>
            </a:pPr>
            <a:r>
              <a:rPr lang="en" sz="2200">
                <a:solidFill>
                  <a:srgbClr val="00FF00"/>
                </a:solidFill>
              </a:rPr>
              <a:t>Discuss at your tables how to make this claim debatable</a:t>
            </a:r>
            <a:endParaRPr sz="2200">
              <a:solidFill>
                <a:srgbClr val="00FF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8"/>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Structured by Evidence</a:t>
            </a:r>
            <a:endParaRPr/>
          </a:p>
        </p:txBody>
      </p:sp>
      <p:sp>
        <p:nvSpPr>
          <p:cNvPr id="88" name="Google Shape;88;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You must have evidence that supports your claim and previews the structure of your argument. </a:t>
            </a:r>
            <a:endParaRPr/>
          </a:p>
          <a:p>
            <a:pPr marL="457200" lvl="0" indent="-342900" algn="l" rtl="0">
              <a:spcBef>
                <a:spcPts val="0"/>
              </a:spcBef>
              <a:spcAft>
                <a:spcPts val="0"/>
              </a:spcAft>
              <a:buClr>
                <a:srgbClr val="FF0000"/>
              </a:buClr>
              <a:buSzPts val="1800"/>
              <a:buChar char="●"/>
            </a:pPr>
            <a:r>
              <a:rPr lang="en">
                <a:solidFill>
                  <a:srgbClr val="FF0000"/>
                </a:solidFill>
              </a:rPr>
              <a:t>No Evidence: Climate change is having an impact around the globe. </a:t>
            </a:r>
            <a:endParaRPr>
              <a:solidFill>
                <a:srgbClr val="FF0000"/>
              </a:solidFill>
            </a:endParaRPr>
          </a:p>
          <a:p>
            <a:pPr marL="457200" lvl="0" indent="-342900" algn="l" rtl="0">
              <a:spcBef>
                <a:spcPts val="0"/>
              </a:spcBef>
              <a:spcAft>
                <a:spcPts val="0"/>
              </a:spcAft>
              <a:buClr>
                <a:srgbClr val="6AA84F"/>
              </a:buClr>
              <a:buSzPts val="1800"/>
              <a:buChar char="●"/>
            </a:pPr>
            <a:r>
              <a:rPr lang="en">
                <a:solidFill>
                  <a:srgbClr val="6AA84F"/>
                </a:solidFill>
              </a:rPr>
              <a:t>Evidence: Climate change is clearly changing our world as seen in the droughts in Madagascar and the disappearance of islands in the Indian Ocean, which has created an international crisis that must be addressed by all governments. </a:t>
            </a:r>
            <a:endParaRPr>
              <a:solidFill>
                <a:srgbClr val="6AA84F"/>
              </a:solidFill>
            </a:endParaRPr>
          </a:p>
          <a:p>
            <a:pPr marL="457200" lvl="0" indent="-342900" algn="l" rtl="0">
              <a:spcBef>
                <a:spcPts val="0"/>
              </a:spcBef>
              <a:spcAft>
                <a:spcPts val="0"/>
              </a:spcAft>
              <a:buClr>
                <a:srgbClr val="FF0000"/>
              </a:buClr>
              <a:buSzPts val="1800"/>
              <a:buChar char="●"/>
            </a:pPr>
            <a:r>
              <a:rPr lang="en">
                <a:solidFill>
                  <a:srgbClr val="FF0000"/>
                </a:solidFill>
              </a:rPr>
              <a:t>No Evidence: Cell phones are a distraction to drivers. </a:t>
            </a:r>
            <a:endParaRPr>
              <a:solidFill>
                <a:srgbClr val="FF0000"/>
              </a:solidFill>
            </a:endParaRPr>
          </a:p>
          <a:p>
            <a:pPr marL="457200" lvl="0" indent="-342900" algn="l" rtl="0">
              <a:spcBef>
                <a:spcPts val="0"/>
              </a:spcBef>
              <a:spcAft>
                <a:spcPts val="0"/>
              </a:spcAft>
              <a:buClr>
                <a:srgbClr val="93C47D"/>
              </a:buClr>
              <a:buSzPts val="1800"/>
              <a:buChar char="●"/>
            </a:pPr>
            <a:r>
              <a:rPr lang="en">
                <a:solidFill>
                  <a:srgbClr val="93C47D"/>
                </a:solidFill>
              </a:rPr>
              <a:t>Create a Thesis Statement for the above claim that is structured and supported by evidence. </a:t>
            </a:r>
            <a:endParaRPr>
              <a:solidFill>
                <a:srgbClr val="93C47D"/>
              </a:solidFill>
            </a:endParaRPr>
          </a:p>
        </p:txBody>
      </p:sp>
    </p:spTree>
  </p:cSld>
  <p:clrMapOvr>
    <a:masterClrMapping/>
  </p:clrMapOvr>
</p:sld>
</file>

<file path=ppt/theme/theme1.xml><?xml version="1.0" encoding="utf-8"?>
<a:theme xmlns:a="http://schemas.openxmlformats.org/drawingml/2006/main"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359</Words>
  <Application>Microsoft Macintosh PowerPoint</Application>
  <PresentationFormat>On-screen Show (16:9)</PresentationFormat>
  <Paragraphs>29</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Raleway</vt:lpstr>
      <vt:lpstr>Source Sans Pro</vt:lpstr>
      <vt:lpstr>Arial</vt:lpstr>
      <vt:lpstr>Plum</vt:lpstr>
      <vt:lpstr>Elements of an Argumentative Thesis</vt:lpstr>
      <vt:lpstr>Elements of a Thesis</vt:lpstr>
      <vt:lpstr>Clearly Stated</vt:lpstr>
      <vt:lpstr>Focused and Narrow</vt:lpstr>
      <vt:lpstr>Debatable</vt:lpstr>
      <vt:lpstr>Structured by Evidence</vt:lpstr>
    </vt:vector>
  </TitlesOfParts>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Elements of an Argumentative Thesis</dc:title>
  <cp:lastModifiedBy>Microsoft Office User</cp:lastModifiedBy>
  <cp:revision>1</cp:revision>
  <dcterms:modified xsi:type="dcterms:W3CDTF">2019-01-10T15:23:06Z</dcterms:modified>
</cp:coreProperties>
</file>