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9"/>
  </p:handout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0117C-9E26-AA40-8649-E2B8C9CB4BA0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48428-077E-CB4F-9839-E71D45AC1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3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A1BCFAB-6341-E748-B2AB-D8C8A585F1DD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73DDB06-7EF7-6242-966D-70CC53D19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 Germany Review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Select a Card</a:t>
            </a:r>
          </a:p>
          <a:p>
            <a:r>
              <a:rPr lang="en-US" sz="3200" dirty="0" smtClean="0"/>
              <a:t>Preparation= 60 Seconds</a:t>
            </a:r>
          </a:p>
          <a:p>
            <a:r>
              <a:rPr lang="en-US" sz="3200" dirty="0" smtClean="0"/>
              <a:t>Argument = 60 seconds</a:t>
            </a:r>
          </a:p>
          <a:p>
            <a:r>
              <a:rPr lang="en-US" sz="3200" dirty="0" smtClean="0"/>
              <a:t>Scoring: CD=1 </a:t>
            </a:r>
            <a:r>
              <a:rPr lang="en-US" sz="3200" dirty="0" err="1" smtClean="0"/>
              <a:t>pt</a:t>
            </a:r>
            <a:r>
              <a:rPr lang="en-US" sz="3200" dirty="0" smtClean="0"/>
              <a:t>, Historiography = 3pts, Brilliance = 5 </a:t>
            </a:r>
            <a:r>
              <a:rPr lang="en-US" sz="3200" dirty="0" err="1" smtClean="0"/>
              <a:t>pts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1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Social Impacts of the Third Reich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Women: Victims of reactionary policies or beneficiaries of a “family first” philosophy?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Nazi Economy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Priority to guns (preparing for war) or butter (helping the people prosper)?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Nazi Economy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Hitler: advocate for capitalism and laissez faire or a true socialist who felt the state was best at distributing resources?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Jews and The Holocaust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3385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Hitler: the rabid </a:t>
            </a:r>
            <a:r>
              <a:rPr lang="en-US" sz="4000" dirty="0"/>
              <a:t>A</a:t>
            </a:r>
            <a:r>
              <a:rPr lang="en-US" sz="4000" dirty="0" smtClean="0"/>
              <a:t>nti-Semite or astute measurer of public sentiment? 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Jews and The Holocaust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Holocaust: Ordered by Hitler or developed structurally?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7419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Jews and The Holocaust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Germans: willing executioners or innocent bystanders?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Nazi Foreign Policy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9544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Hitler: Master Planner or Improviser?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Nazi Foreign Policy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75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World War II: Nazis doomed from the beginning or they made fatal mistakes?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009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Weimar Republic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1795"/>
            <a:ext cx="6400800" cy="391789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Was the collapse of the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 Weimar Republic inevitable,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bad luck or the result of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deliberate manipulation by the Nazis?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Origins of the Third Reich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04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What drove the rise in popularity of the Nazi Party?  Was it the appeal of their ideas or the strength of their fists?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The Role of Hitler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powerful dictator or weak leader who created a system of then let it run?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mtClean="0"/>
              <a:t>The Role of Hitler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6564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popular leader or a just had a good PR man (Goebbels)?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Nature of the Nazi State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Efficient Totalitarian state or </a:t>
            </a:r>
            <a:r>
              <a:rPr lang="en-US" sz="4000" dirty="0" err="1" smtClean="0"/>
              <a:t>polycratic</a:t>
            </a:r>
            <a:r>
              <a:rPr lang="en-US" sz="4000" dirty="0" smtClean="0"/>
              <a:t> (a state run by a number of individuals) chaos?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Power in the Nazi State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1134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Did the Gestapo “rule with an iron fist” or with the consent of the majority?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Social Impact of the Third Reich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6034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Volksgemeinschaft: </a:t>
            </a:r>
            <a:r>
              <a:rPr lang="en-US" sz="4000" dirty="0" smtClean="0"/>
              <a:t>deep commitment or mere conformity?</a:t>
            </a:r>
            <a:endParaRPr lang="en-US" sz="4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969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Social Impacts of the Third Reich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9875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Opposition: Minimal or surprisingly widespread?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58</TotalTime>
  <Words>337</Words>
  <Application>Microsoft Macintosh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Nazi Germany Review Cards</vt:lpstr>
      <vt:lpstr>Weimar Republic</vt:lpstr>
      <vt:lpstr>Origins of the Third Reich</vt:lpstr>
      <vt:lpstr>The Role of Hitler</vt:lpstr>
      <vt:lpstr>The Role of Hitler</vt:lpstr>
      <vt:lpstr>The Nature of the Nazi State</vt:lpstr>
      <vt:lpstr>Power in the Nazi State</vt:lpstr>
      <vt:lpstr>Social Impact of the Third Reich</vt:lpstr>
      <vt:lpstr>Social Impacts of the Third Reich</vt:lpstr>
      <vt:lpstr>Social Impacts of the Third Reich</vt:lpstr>
      <vt:lpstr>Nazi Economy</vt:lpstr>
      <vt:lpstr>Nazi Economy</vt:lpstr>
      <vt:lpstr>The Jews and The Holocaust</vt:lpstr>
      <vt:lpstr>The Jews and The Holocaust</vt:lpstr>
      <vt:lpstr>The Jews and The Holocaust</vt:lpstr>
      <vt:lpstr>Nazi Foreign Policy</vt:lpstr>
      <vt:lpstr>Nazi Foreign Policy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Weimar Republic</dc:title>
  <dc:creator>Client Admin</dc:creator>
  <cp:lastModifiedBy>Teacher Tigard-Tualatin</cp:lastModifiedBy>
  <cp:revision>9</cp:revision>
  <cp:lastPrinted>2012-02-22T01:06:24Z</cp:lastPrinted>
  <dcterms:created xsi:type="dcterms:W3CDTF">2012-02-22T01:09:13Z</dcterms:created>
  <dcterms:modified xsi:type="dcterms:W3CDTF">2016-04-04T16:19:50Z</dcterms:modified>
</cp:coreProperties>
</file>