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597"/>
    <p:restoredTop sz="93300"/>
  </p:normalViewPr>
  <p:slideViewPr>
    <p:cSldViewPr snapToGrid="0">
      <p:cViewPr varScale="1">
        <p:scale>
          <a:sx n="82" d="100"/>
          <a:sy n="82" d="100"/>
        </p:scale>
        <p:origin x="32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1e6594c7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1e6594c7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1e6594c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1e6594c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1e6594c7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1e6594c7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1e6594c7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1e6594c7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1e6594c7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1e6594c7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1e6594c7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1e6594c7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1e6594c7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1e6594c7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1e6594c7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1e6594c7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1e6594c7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1e6594c7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Manchuria Crisis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1931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067775"/>
            <a:ext cx="8520600" cy="97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Causes, Key Events, Consequences and International Response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Why did Japan invade Manchuria in 1931 and what were the consequences for Japan, China and the International community? (2 paragraph response)</a:t>
            </a:r>
            <a:endParaRPr sz="1800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36350"/>
            <a:ext cx="8520600" cy="343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93875"/>
            <a:ext cx="8520600" cy="37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We are going to look at the Japanese invasion of Manchuria in 1931 and evaluate the causes, key events and consequences for Japan, China and the international community. 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This is a presentation starter kit that you will complete at your tables.  In addition to including key ideas/events/locations/people for each main idea, each table group is expected to include: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5-6 images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3-4 quotes from primary and secondary sources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A Bibliography of any resources used outside of the reading provided by Mr. Johnson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A 2 paragraph response to the key question: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Why did Japan invade Manchuria (1931) and what were the consequences for Japan, China and the international community?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Causes (China)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Causes Japan (Political)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Causes Japan (Economic)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Events of the Manchurian Crisis (Timeline)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Consequences for Japan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Consequences for Manchuria and China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International Response- League of Nations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Macintosh PowerPoint</Application>
  <PresentationFormat>On-screen Show (16:9)</PresentationFormat>
  <Paragraphs>19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Manchuria Crisis 1931</vt:lpstr>
      <vt:lpstr>Instructions</vt:lpstr>
      <vt:lpstr>Causes (China)</vt:lpstr>
      <vt:lpstr>Causes Japan (Political)</vt:lpstr>
      <vt:lpstr>Causes Japan (Economic)</vt:lpstr>
      <vt:lpstr>Events of the Manchurian Crisis (Timeline)</vt:lpstr>
      <vt:lpstr>Consequences for Japan</vt:lpstr>
      <vt:lpstr>Consequences for Manchuria and China</vt:lpstr>
      <vt:lpstr>International Response- League of Nations</vt:lpstr>
      <vt:lpstr>Why did Japan invade Manchuria in 1931 and what were the consequences for Japan, China and the International community? (2 paragraph response)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Manchuria Crisis 1931</dc:title>
  <cp:lastModifiedBy>Microsoft Office User</cp:lastModifiedBy>
  <cp:revision>1</cp:revision>
  <dcterms:modified xsi:type="dcterms:W3CDTF">2018-09-14T14:55:15Z</dcterms:modified>
</cp:coreProperties>
</file>