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2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0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8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8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8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6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7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2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63532-F607-DC47-8158-72C3D56A2385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D3DF-B075-0B4F-AB86-1345391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World War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In your table groups, attempt to answer as many of the questions about WWI as you can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2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4500"/>
            <a:ext cx="8229600" cy="5880100"/>
          </a:xfrm>
        </p:spPr>
        <p:txBody>
          <a:bodyPr>
            <a:normAutofit/>
          </a:bodyPr>
          <a:lstStyle/>
          <a:p>
            <a:r>
              <a:rPr lang="en-US" dirty="0" smtClean="0"/>
              <a:t>When did World War I begin?</a:t>
            </a:r>
          </a:p>
          <a:p>
            <a:r>
              <a:rPr lang="en-US" dirty="0" smtClean="0"/>
              <a:t>Who fought in World War I and what were the “teams”?</a:t>
            </a:r>
          </a:p>
          <a:p>
            <a:r>
              <a:rPr lang="en-US" dirty="0" smtClean="0"/>
              <a:t>Why did WWI begin?</a:t>
            </a:r>
          </a:p>
          <a:p>
            <a:r>
              <a:rPr lang="en-US" dirty="0" smtClean="0"/>
              <a:t>Where was WWI fought?</a:t>
            </a:r>
          </a:p>
          <a:p>
            <a:r>
              <a:rPr lang="en-US" dirty="0" smtClean="0"/>
              <a:t>Who won WWI and when did it end?</a:t>
            </a:r>
          </a:p>
          <a:p>
            <a:r>
              <a:rPr lang="en-US" dirty="0" smtClean="0"/>
              <a:t>Why did they win? (more than 1 answer is acceptable)</a:t>
            </a:r>
          </a:p>
          <a:p>
            <a:r>
              <a:rPr lang="en-US" dirty="0" smtClean="0"/>
              <a:t>How did the impact the world? (Try to give 3-4 consequences?)</a:t>
            </a:r>
          </a:p>
        </p:txBody>
      </p:sp>
    </p:spTree>
    <p:extLst>
      <p:ext uri="{BB962C8B-B14F-4D97-AF65-F5344CB8AC3E}">
        <p14:creationId xmlns:p14="http://schemas.microsoft.com/office/powerpoint/2010/main" val="50404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Questions about World War I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World War I</dc:title>
  <dc:creator>Teacher Tigard-Tualatin</dc:creator>
  <cp:lastModifiedBy>Teacher Tigard-Tualatin</cp:lastModifiedBy>
  <cp:revision>2</cp:revision>
  <dcterms:created xsi:type="dcterms:W3CDTF">2016-09-12T14:40:10Z</dcterms:created>
  <dcterms:modified xsi:type="dcterms:W3CDTF">2016-09-12T15:00:19Z</dcterms:modified>
</cp:coreProperties>
</file>