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dc39e644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dc39e644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dc39e644c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dc39e644c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 I going to be ready to graduate on time?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TuHS Graduation Requirements and General Course-Related info for Colleges &amp; Universities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it take to graduate tuhs?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09950"/>
            <a:ext cx="6258751" cy="37811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605550" y="767850"/>
            <a:ext cx="2237100" cy="39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the bare-minimum graduation requirements.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Compare to your transcript and make sure you have enough of every kind of class or are planning to take them next year. 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in mind, this does not take into account your GPA or the requirements of individual colleges, universities, or trade programs.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keep in mind: 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Watch your GPA and grades in individual classes, as sometimes colleges and universities set requirements that are different than those of the state and TuHS.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Community colleges may have different requirements than state colleges, and private universities often have some of the most demanding requirements.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your grades aren’t where you would like them to be and may not get you into the college you want right away, consider spending some time at a community college and then transferring to the university of your choice.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Some classes may count for graduation here (technically, you passed) but will not count towards admission to colleges.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Amatic SC</vt:lpstr>
      <vt:lpstr>Arial</vt:lpstr>
      <vt:lpstr>Source Code Pro</vt:lpstr>
      <vt:lpstr>Beach Day</vt:lpstr>
      <vt:lpstr>Am I going to be ready to graduate on time?</vt:lpstr>
      <vt:lpstr>What does it take to graduate tuhs?</vt:lpstr>
      <vt:lpstr>Things to keep in mind: 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going to be ready to graduate on time?</dc:title>
  <cp:lastModifiedBy>Microsoft Office User</cp:lastModifiedBy>
  <cp:revision>1</cp:revision>
  <dcterms:modified xsi:type="dcterms:W3CDTF">2019-01-25T18:47:43Z</dcterms:modified>
</cp:coreProperties>
</file>