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autoCompressPictures="0">
  <p:sldMasterIdLst>
    <p:sldMasterId id="2147483659" r:id="rId1"/>
  </p:sldMasterIdLst>
  <p:notesMasterIdLst>
    <p:notesMasterId r:id="rId8"/>
  </p:notes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5143500" type="screen16x9"/>
  <p:notesSz cx="6858000" cy="9144000"/>
  <p:embeddedFontLst>
    <p:embeddedFont>
      <p:font typeface="Roboto" panose="02000000000000000000" pitchFamily="2" charset="0"/>
      <p:regular r:id="rId9"/>
      <p:bold r:id="rId10"/>
      <p:italic r:id="rId11"/>
      <p:boldItalic r:id="rId1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97"/>
    <p:restoredTop sz="93130"/>
  </p:normalViewPr>
  <p:slideViewPr>
    <p:cSldViewPr snapToGrid="0" snapToObjects="1">
      <p:cViewPr varScale="1">
        <p:scale>
          <a:sx n="80" d="100"/>
          <a:sy n="80" d="100"/>
        </p:scale>
        <p:origin x="400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4.fntdata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3.fntdata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font" Target="fonts/font2.fntdata"/><Relationship Id="rId4" Type="http://schemas.openxmlformats.org/officeDocument/2006/relationships/slide" Target="slides/slide3.xml"/><Relationship Id="rId9" Type="http://schemas.openxmlformats.org/officeDocument/2006/relationships/font" Target="fonts/font1.fntdata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" name="Google Shape;83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g4ebbf05394_0_7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" name="Google Shape;89;g4ebbf05394_0_7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g4ebbf05394_0_8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5" name="Google Shape;95;g4ebbf05394_0_8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g4ebbf05394_0_9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2" name="Google Shape;102;g4ebbf05394_0_9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g4ebbf05394_0_10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9" name="Google Shape;109;g4ebbf05394_0_10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g4ebbf05394_0_9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5" name="Google Shape;115;g4ebbf05394_0_9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solidFill>
          <a:schemeClr val="dk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oogle Shape;10;p2"/>
          <p:cNvGrpSpPr/>
          <p:nvPr/>
        </p:nvGrpSpPr>
        <p:grpSpPr>
          <a:xfrm>
            <a:off x="6098378" y="5"/>
            <a:ext cx="3045625" cy="2030570"/>
            <a:chOff x="6098378" y="5"/>
            <a:chExt cx="3045625" cy="2030570"/>
          </a:xfrm>
        </p:grpSpPr>
        <p:sp>
          <p:nvSpPr>
            <p:cNvPr id="11" name="Google Shape;11;p2"/>
            <p:cNvSpPr/>
            <p:nvPr/>
          </p:nvSpPr>
          <p:spPr>
            <a:xfrm>
              <a:off x="8128803" y="16"/>
              <a:ext cx="1015200" cy="10152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12;p2"/>
            <p:cNvSpPr/>
            <p:nvPr/>
          </p:nvSpPr>
          <p:spPr>
            <a:xfrm flipH="1">
              <a:off x="7113463" y="5"/>
              <a:ext cx="1015200" cy="1015200"/>
            </a:xfrm>
            <a:prstGeom prst="rtTriangl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 rot="10800000" flipH="1">
              <a:off x="7113588" y="107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14;p2"/>
            <p:cNvSpPr/>
            <p:nvPr/>
          </p:nvSpPr>
          <p:spPr>
            <a:xfrm rot="10800000">
              <a:off x="6098378" y="97"/>
              <a:ext cx="1015200" cy="1015200"/>
            </a:xfrm>
            <a:prstGeom prst="rtTriangl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15;p2"/>
            <p:cNvSpPr/>
            <p:nvPr/>
          </p:nvSpPr>
          <p:spPr>
            <a:xfrm rot="10800000">
              <a:off x="8128789" y="1015375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6" name="Google Shape;16;p2"/>
          <p:cNvSpPr txBox="1">
            <a:spLocks noGrp="1"/>
          </p:cNvSpPr>
          <p:nvPr>
            <p:ph type="ctrTitle"/>
          </p:nvPr>
        </p:nvSpPr>
        <p:spPr>
          <a:xfrm>
            <a:off x="598100" y="1775222"/>
            <a:ext cx="8222100" cy="8388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7" name="Google Shape;17;p2"/>
          <p:cNvSpPr txBox="1">
            <a:spLocks noGrp="1"/>
          </p:cNvSpPr>
          <p:nvPr>
            <p:ph type="subTitle" idx="1"/>
          </p:nvPr>
        </p:nvSpPr>
        <p:spPr>
          <a:xfrm>
            <a:off x="598088" y="2715913"/>
            <a:ext cx="8222100" cy="4329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8" name="Google Shape;18;p2"/>
          <p:cNvSpPr txBox="1">
            <a:spLocks noGrp="1"/>
          </p:cNvSpPr>
          <p:nvPr>
            <p:ph type="sldNum" idx="12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bg>
      <p:bgPr>
        <a:solidFill>
          <a:schemeClr val="dk1"/>
        </a:solidFill>
        <a:effectLst/>
      </p:bgPr>
    </p:bg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0" name="Google Shape;70;p11"/>
          <p:cNvGrpSpPr/>
          <p:nvPr/>
        </p:nvGrpSpPr>
        <p:grpSpPr>
          <a:xfrm>
            <a:off x="6098378" y="5"/>
            <a:ext cx="3045625" cy="2030570"/>
            <a:chOff x="6098378" y="5"/>
            <a:chExt cx="3045625" cy="2030570"/>
          </a:xfrm>
        </p:grpSpPr>
        <p:sp>
          <p:nvSpPr>
            <p:cNvPr id="71" name="Google Shape;71;p11"/>
            <p:cNvSpPr/>
            <p:nvPr/>
          </p:nvSpPr>
          <p:spPr>
            <a:xfrm>
              <a:off x="8128803" y="16"/>
              <a:ext cx="1015200" cy="10152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72;p11"/>
            <p:cNvSpPr/>
            <p:nvPr/>
          </p:nvSpPr>
          <p:spPr>
            <a:xfrm flipH="1">
              <a:off x="7113463" y="5"/>
              <a:ext cx="1015200" cy="1015200"/>
            </a:xfrm>
            <a:prstGeom prst="rtTriangl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73;p11"/>
            <p:cNvSpPr/>
            <p:nvPr/>
          </p:nvSpPr>
          <p:spPr>
            <a:xfrm rot="10800000" flipH="1">
              <a:off x="7113588" y="107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74;p11"/>
            <p:cNvSpPr/>
            <p:nvPr/>
          </p:nvSpPr>
          <p:spPr>
            <a:xfrm rot="10800000">
              <a:off x="6098378" y="97"/>
              <a:ext cx="1015200" cy="1015200"/>
            </a:xfrm>
            <a:prstGeom prst="rtTriangl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75;p11"/>
            <p:cNvSpPr/>
            <p:nvPr/>
          </p:nvSpPr>
          <p:spPr>
            <a:xfrm rot="10800000">
              <a:off x="8128789" y="1015375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6" name="Google Shape;76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256050"/>
            <a:ext cx="8520600" cy="20307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77" name="Google Shape;77;p11"/>
          <p:cNvSpPr txBox="1">
            <a:spLocks noGrp="1"/>
          </p:cNvSpPr>
          <p:nvPr>
            <p:ph type="body" idx="1"/>
          </p:nvPr>
        </p:nvSpPr>
        <p:spPr>
          <a:xfrm>
            <a:off x="311700" y="3369225"/>
            <a:ext cx="8520600" cy="12819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78" name="Google Shape;78;p11"/>
          <p:cNvSpPr txBox="1">
            <a:spLocks noGrp="1"/>
          </p:cNvSpPr>
          <p:nvPr>
            <p:ph type="sldNum" idx="12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2"/>
          <p:cNvSpPr txBox="1">
            <a:spLocks noGrp="1"/>
          </p:cNvSpPr>
          <p:nvPr>
            <p:ph type="sldNum" idx="12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dk2"/>
                </a:solidFill>
              </a:defRPr>
            </a:lvl1pPr>
            <a:lvl2pPr lvl="1">
              <a:buNone/>
              <a:defRPr>
                <a:solidFill>
                  <a:schemeClr val="dk2"/>
                </a:solidFill>
              </a:defRPr>
            </a:lvl2pPr>
            <a:lvl3pPr lvl="2">
              <a:buNone/>
              <a:defRPr>
                <a:solidFill>
                  <a:schemeClr val="dk2"/>
                </a:solidFill>
              </a:defRPr>
            </a:lvl3pPr>
            <a:lvl4pPr lvl="3">
              <a:buNone/>
              <a:defRPr>
                <a:solidFill>
                  <a:schemeClr val="dk2"/>
                </a:solidFill>
              </a:defRPr>
            </a:lvl4pPr>
            <a:lvl5pPr lvl="4">
              <a:buNone/>
              <a:defRPr>
                <a:solidFill>
                  <a:schemeClr val="dk2"/>
                </a:solidFill>
              </a:defRPr>
            </a:lvl5pPr>
            <a:lvl6pPr lvl="5">
              <a:buNone/>
              <a:defRPr>
                <a:solidFill>
                  <a:schemeClr val="dk2"/>
                </a:solidFill>
              </a:defRPr>
            </a:lvl6pPr>
            <a:lvl7pPr lvl="6">
              <a:buNone/>
              <a:defRPr>
                <a:solidFill>
                  <a:schemeClr val="dk2"/>
                </a:solidFill>
              </a:defRPr>
            </a:lvl7pPr>
            <a:lvl8pPr lvl="7">
              <a:buNone/>
              <a:defRPr>
                <a:solidFill>
                  <a:schemeClr val="dk2"/>
                </a:solidFill>
              </a:defRPr>
            </a:lvl8pPr>
            <a:lvl9pPr lvl="8">
              <a:buNone/>
              <a:defRPr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solidFill>
          <a:schemeClr val="dk1"/>
        </a:solidFill>
        <a:effectLst/>
      </p:bgPr>
    </p:bg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oogle Shape;20;p3"/>
          <p:cNvGrpSpPr/>
          <p:nvPr/>
        </p:nvGrpSpPr>
        <p:grpSpPr>
          <a:xfrm>
            <a:off x="6098378" y="5"/>
            <a:ext cx="3045625" cy="2030570"/>
            <a:chOff x="6098378" y="5"/>
            <a:chExt cx="3045625" cy="2030570"/>
          </a:xfrm>
        </p:grpSpPr>
        <p:sp>
          <p:nvSpPr>
            <p:cNvPr id="21" name="Google Shape;21;p3"/>
            <p:cNvSpPr/>
            <p:nvPr/>
          </p:nvSpPr>
          <p:spPr>
            <a:xfrm>
              <a:off x="8128803" y="16"/>
              <a:ext cx="1015200" cy="10152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2;p3"/>
            <p:cNvSpPr/>
            <p:nvPr/>
          </p:nvSpPr>
          <p:spPr>
            <a:xfrm flipH="1">
              <a:off x="7113463" y="5"/>
              <a:ext cx="1015200" cy="1015200"/>
            </a:xfrm>
            <a:prstGeom prst="rtTriangl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3;p3"/>
            <p:cNvSpPr/>
            <p:nvPr/>
          </p:nvSpPr>
          <p:spPr>
            <a:xfrm rot="10800000" flipH="1">
              <a:off x="7113588" y="107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4;p3"/>
            <p:cNvSpPr/>
            <p:nvPr/>
          </p:nvSpPr>
          <p:spPr>
            <a:xfrm rot="10800000">
              <a:off x="6098378" y="97"/>
              <a:ext cx="1015200" cy="1015200"/>
            </a:xfrm>
            <a:prstGeom prst="rtTriangl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5;p3"/>
            <p:cNvSpPr/>
            <p:nvPr/>
          </p:nvSpPr>
          <p:spPr>
            <a:xfrm rot="10800000">
              <a:off x="8128789" y="1015375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6" name="Google Shape;26;p3"/>
          <p:cNvSpPr txBox="1">
            <a:spLocks noGrp="1"/>
          </p:cNvSpPr>
          <p:nvPr>
            <p:ph type="title"/>
          </p:nvPr>
        </p:nvSpPr>
        <p:spPr>
          <a:xfrm>
            <a:off x="598100" y="2152347"/>
            <a:ext cx="8222100" cy="83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27" name="Google Shape;27;p3"/>
          <p:cNvSpPr txBox="1">
            <a:spLocks noGrp="1"/>
          </p:cNvSpPr>
          <p:nvPr>
            <p:ph type="sldNum" idx="12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oogle Shape;29;p4"/>
          <p:cNvGrpSpPr/>
          <p:nvPr/>
        </p:nvGrpSpPr>
        <p:grpSpPr>
          <a:xfrm>
            <a:off x="0" y="3903669"/>
            <a:ext cx="9144000" cy="1239925"/>
            <a:chOff x="0" y="3903669"/>
            <a:chExt cx="9144000" cy="1239925"/>
          </a:xfrm>
        </p:grpSpPr>
        <p:sp>
          <p:nvSpPr>
            <p:cNvPr id="30" name="Google Shape;30;p4"/>
            <p:cNvSpPr/>
            <p:nvPr/>
          </p:nvSpPr>
          <p:spPr>
            <a:xfrm>
              <a:off x="8154895" y="3903669"/>
              <a:ext cx="989100" cy="987900"/>
            </a:xfrm>
            <a:prstGeom prst="rtTriangl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31;p4"/>
            <p:cNvSpPr/>
            <p:nvPr/>
          </p:nvSpPr>
          <p:spPr>
            <a:xfrm flipH="1">
              <a:off x="6181163" y="3903669"/>
              <a:ext cx="989100" cy="987900"/>
            </a:xfrm>
            <a:prstGeom prst="rtTriangl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32;p4"/>
            <p:cNvSpPr/>
            <p:nvPr/>
          </p:nvSpPr>
          <p:spPr>
            <a:xfrm>
              <a:off x="7170274" y="3903669"/>
              <a:ext cx="989100" cy="9879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33;p4"/>
            <p:cNvSpPr/>
            <p:nvPr/>
          </p:nvSpPr>
          <p:spPr>
            <a:xfrm rot="10800000">
              <a:off x="8154757" y="3903682"/>
              <a:ext cx="989100" cy="987900"/>
            </a:xfrm>
            <a:prstGeom prst="rtTriangl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34;p4"/>
            <p:cNvSpPr/>
            <p:nvPr/>
          </p:nvSpPr>
          <p:spPr>
            <a:xfrm>
              <a:off x="0" y="4891594"/>
              <a:ext cx="9144000" cy="2520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5" name="Google Shape;35;p4"/>
          <p:cNvSpPr txBox="1">
            <a:spLocks noGrp="1"/>
          </p:cNvSpPr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4"/>
          <p:cNvSpPr txBox="1">
            <a:spLocks noGrp="1"/>
          </p:cNvSpPr>
          <p:nvPr>
            <p:ph type="body" idx="1"/>
          </p:nvPr>
        </p:nvSpPr>
        <p:spPr>
          <a:xfrm>
            <a:off x="311700" y="1229875"/>
            <a:ext cx="8520600" cy="33390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37" name="Google Shape;37;p4"/>
          <p:cNvSpPr txBox="1">
            <a:spLocks noGrp="1"/>
          </p:cNvSpPr>
          <p:nvPr>
            <p:ph type="sldNum" idx="12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5"/>
          <p:cNvSpPr txBox="1">
            <a:spLocks noGrp="1"/>
          </p:cNvSpPr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5"/>
          <p:cNvSpPr txBox="1">
            <a:spLocks noGrp="1"/>
          </p:cNvSpPr>
          <p:nvPr>
            <p:ph type="body" idx="1"/>
          </p:nvPr>
        </p:nvSpPr>
        <p:spPr>
          <a:xfrm>
            <a:off x="311700" y="1229975"/>
            <a:ext cx="3999900" cy="33390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41" name="Google Shape;41;p5"/>
          <p:cNvSpPr txBox="1">
            <a:spLocks noGrp="1"/>
          </p:cNvSpPr>
          <p:nvPr>
            <p:ph type="body" idx="2"/>
          </p:nvPr>
        </p:nvSpPr>
        <p:spPr>
          <a:xfrm>
            <a:off x="4832400" y="1229975"/>
            <a:ext cx="3999900" cy="33390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42" name="Google Shape;42;p5"/>
          <p:cNvSpPr txBox="1">
            <a:spLocks noGrp="1"/>
          </p:cNvSpPr>
          <p:nvPr>
            <p:ph type="sldNum" idx="12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dk2"/>
                </a:solidFill>
              </a:defRPr>
            </a:lvl1pPr>
            <a:lvl2pPr lvl="1">
              <a:buNone/>
              <a:defRPr>
                <a:solidFill>
                  <a:schemeClr val="dk2"/>
                </a:solidFill>
              </a:defRPr>
            </a:lvl2pPr>
            <a:lvl3pPr lvl="2">
              <a:buNone/>
              <a:defRPr>
                <a:solidFill>
                  <a:schemeClr val="dk2"/>
                </a:solidFill>
              </a:defRPr>
            </a:lvl3pPr>
            <a:lvl4pPr lvl="3">
              <a:buNone/>
              <a:defRPr>
                <a:solidFill>
                  <a:schemeClr val="dk2"/>
                </a:solidFill>
              </a:defRPr>
            </a:lvl4pPr>
            <a:lvl5pPr lvl="4">
              <a:buNone/>
              <a:defRPr>
                <a:solidFill>
                  <a:schemeClr val="dk2"/>
                </a:solidFill>
              </a:defRPr>
            </a:lvl5pPr>
            <a:lvl6pPr lvl="5">
              <a:buNone/>
              <a:defRPr>
                <a:solidFill>
                  <a:schemeClr val="dk2"/>
                </a:solidFill>
              </a:defRPr>
            </a:lvl6pPr>
            <a:lvl7pPr lvl="6">
              <a:buNone/>
              <a:defRPr>
                <a:solidFill>
                  <a:schemeClr val="dk2"/>
                </a:solidFill>
              </a:defRPr>
            </a:lvl7pPr>
            <a:lvl8pPr lvl="7">
              <a:buNone/>
              <a:defRPr>
                <a:solidFill>
                  <a:schemeClr val="dk2"/>
                </a:solidFill>
              </a:defRPr>
            </a:lvl8pPr>
            <a:lvl9pPr lvl="8">
              <a:buNone/>
              <a:defRPr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6"/>
          <p:cNvSpPr txBox="1">
            <a:spLocks noGrp="1"/>
          </p:cNvSpPr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6"/>
          <p:cNvSpPr txBox="1">
            <a:spLocks noGrp="1"/>
          </p:cNvSpPr>
          <p:nvPr>
            <p:ph type="sldNum" idx="12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dk2"/>
                </a:solidFill>
              </a:defRPr>
            </a:lvl1pPr>
            <a:lvl2pPr lvl="1">
              <a:buNone/>
              <a:defRPr>
                <a:solidFill>
                  <a:schemeClr val="dk2"/>
                </a:solidFill>
              </a:defRPr>
            </a:lvl2pPr>
            <a:lvl3pPr lvl="2">
              <a:buNone/>
              <a:defRPr>
                <a:solidFill>
                  <a:schemeClr val="dk2"/>
                </a:solidFill>
              </a:defRPr>
            </a:lvl3pPr>
            <a:lvl4pPr lvl="3">
              <a:buNone/>
              <a:defRPr>
                <a:solidFill>
                  <a:schemeClr val="dk2"/>
                </a:solidFill>
              </a:defRPr>
            </a:lvl4pPr>
            <a:lvl5pPr lvl="4">
              <a:buNone/>
              <a:defRPr>
                <a:solidFill>
                  <a:schemeClr val="dk2"/>
                </a:solidFill>
              </a:defRPr>
            </a:lvl5pPr>
            <a:lvl6pPr lvl="5">
              <a:buNone/>
              <a:defRPr>
                <a:solidFill>
                  <a:schemeClr val="dk2"/>
                </a:solidFill>
              </a:defRPr>
            </a:lvl6pPr>
            <a:lvl7pPr lvl="6">
              <a:buNone/>
              <a:defRPr>
                <a:solidFill>
                  <a:schemeClr val="dk2"/>
                </a:solidFill>
              </a:defRPr>
            </a:lvl7pPr>
            <a:lvl8pPr lvl="7">
              <a:buNone/>
              <a:defRPr>
                <a:solidFill>
                  <a:schemeClr val="dk2"/>
                </a:solidFill>
              </a:defRPr>
            </a:lvl8pPr>
            <a:lvl9pPr lvl="8">
              <a:buNone/>
              <a:defRPr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48" name="Google Shape;48;p7"/>
          <p:cNvSpPr txBox="1">
            <a:spLocks noGrp="1"/>
          </p:cNvSpPr>
          <p:nvPr>
            <p:ph type="body" idx="1"/>
          </p:nvPr>
        </p:nvSpPr>
        <p:spPr>
          <a:xfrm>
            <a:off x="311700" y="1465804"/>
            <a:ext cx="2808000" cy="31032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49" name="Google Shape;49;p7"/>
          <p:cNvSpPr txBox="1">
            <a:spLocks noGrp="1"/>
          </p:cNvSpPr>
          <p:nvPr>
            <p:ph type="sldNum" idx="12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dk2"/>
                </a:solidFill>
              </a:defRPr>
            </a:lvl1pPr>
            <a:lvl2pPr lvl="1">
              <a:buNone/>
              <a:defRPr>
                <a:solidFill>
                  <a:schemeClr val="dk2"/>
                </a:solidFill>
              </a:defRPr>
            </a:lvl2pPr>
            <a:lvl3pPr lvl="2">
              <a:buNone/>
              <a:defRPr>
                <a:solidFill>
                  <a:schemeClr val="dk2"/>
                </a:solidFill>
              </a:defRPr>
            </a:lvl3pPr>
            <a:lvl4pPr lvl="3">
              <a:buNone/>
              <a:defRPr>
                <a:solidFill>
                  <a:schemeClr val="dk2"/>
                </a:solidFill>
              </a:defRPr>
            </a:lvl4pPr>
            <a:lvl5pPr lvl="4">
              <a:buNone/>
              <a:defRPr>
                <a:solidFill>
                  <a:schemeClr val="dk2"/>
                </a:solidFill>
              </a:defRPr>
            </a:lvl5pPr>
            <a:lvl6pPr lvl="5">
              <a:buNone/>
              <a:defRPr>
                <a:solidFill>
                  <a:schemeClr val="dk2"/>
                </a:solidFill>
              </a:defRPr>
            </a:lvl6pPr>
            <a:lvl7pPr lvl="6">
              <a:buNone/>
              <a:defRPr>
                <a:solidFill>
                  <a:schemeClr val="dk2"/>
                </a:solidFill>
              </a:defRPr>
            </a:lvl7pPr>
            <a:lvl8pPr lvl="7">
              <a:buNone/>
              <a:defRPr>
                <a:solidFill>
                  <a:schemeClr val="dk2"/>
                </a:solidFill>
              </a:defRPr>
            </a:lvl8pPr>
            <a:lvl9pPr lvl="8">
              <a:buNone/>
              <a:defRPr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bg>
      <p:bgPr>
        <a:solidFill>
          <a:schemeClr val="accent4"/>
        </a:solidFill>
        <a:effectLst/>
      </p:bgPr>
    </p:bg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" name="Google Shape;51;p8"/>
          <p:cNvGrpSpPr/>
          <p:nvPr/>
        </p:nvGrpSpPr>
        <p:grpSpPr>
          <a:xfrm>
            <a:off x="6098378" y="5"/>
            <a:ext cx="3045625" cy="2030570"/>
            <a:chOff x="6098378" y="5"/>
            <a:chExt cx="3045625" cy="2030570"/>
          </a:xfrm>
        </p:grpSpPr>
        <p:sp>
          <p:nvSpPr>
            <p:cNvPr id="52" name="Google Shape;52;p8"/>
            <p:cNvSpPr/>
            <p:nvPr/>
          </p:nvSpPr>
          <p:spPr>
            <a:xfrm>
              <a:off x="8128803" y="16"/>
              <a:ext cx="1015200" cy="1015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53;p8"/>
            <p:cNvSpPr/>
            <p:nvPr/>
          </p:nvSpPr>
          <p:spPr>
            <a:xfrm flipH="1">
              <a:off x="7113463" y="5"/>
              <a:ext cx="1015200" cy="1015200"/>
            </a:xfrm>
            <a:prstGeom prst="rtTriangl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54;p8"/>
            <p:cNvSpPr/>
            <p:nvPr/>
          </p:nvSpPr>
          <p:spPr>
            <a:xfrm rot="10800000" flipH="1">
              <a:off x="7113588" y="107"/>
              <a:ext cx="1015200" cy="1015200"/>
            </a:xfrm>
            <a:prstGeom prst="rtTriangl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55;p8"/>
            <p:cNvSpPr/>
            <p:nvPr/>
          </p:nvSpPr>
          <p:spPr>
            <a:xfrm rot="10800000">
              <a:off x="6098378" y="97"/>
              <a:ext cx="1015200" cy="1015200"/>
            </a:xfrm>
            <a:prstGeom prst="rtTriangl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56;p8"/>
            <p:cNvSpPr/>
            <p:nvPr/>
          </p:nvSpPr>
          <p:spPr>
            <a:xfrm rot="10800000">
              <a:off x="8128789" y="1015375"/>
              <a:ext cx="1015200" cy="1015200"/>
            </a:xfrm>
            <a:prstGeom prst="rtTriangl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7" name="Google Shape;57;p8"/>
          <p:cNvSpPr txBox="1">
            <a:spLocks noGrp="1"/>
          </p:cNvSpPr>
          <p:nvPr>
            <p:ph type="title"/>
          </p:nvPr>
        </p:nvSpPr>
        <p:spPr>
          <a:xfrm>
            <a:off x="490250" y="526350"/>
            <a:ext cx="56187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58" name="Google Shape;58;p8"/>
          <p:cNvSpPr txBox="1">
            <a:spLocks noGrp="1"/>
          </p:cNvSpPr>
          <p:nvPr>
            <p:ph type="sldNum" idx="12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9"/>
          <p:cNvSpPr/>
          <p:nvPr/>
        </p:nvSpPr>
        <p:spPr>
          <a:xfrm>
            <a:off x="4572000" y="-175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61" name="Google Shape;61;p9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62" name="Google Shape;62;p9"/>
          <p:cNvSpPr txBox="1">
            <a:spLocks noGrp="1"/>
          </p:cNvSpPr>
          <p:nvPr>
            <p:ph type="title"/>
          </p:nvPr>
        </p:nvSpPr>
        <p:spPr>
          <a:xfrm>
            <a:off x="265500" y="1151100"/>
            <a:ext cx="4045200" cy="15645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63" name="Google Shape;63;p9"/>
          <p:cNvSpPr txBox="1">
            <a:spLocks noGrp="1"/>
          </p:cNvSpPr>
          <p:nvPr>
            <p:ph type="subTitle" idx="1"/>
          </p:nvPr>
        </p:nvSpPr>
        <p:spPr>
          <a:xfrm>
            <a:off x="265500" y="2769001"/>
            <a:ext cx="4045200" cy="12693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64" name="Google Shape;64;p9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65" name="Google Shape;65;p9"/>
          <p:cNvSpPr txBox="1">
            <a:spLocks noGrp="1"/>
          </p:cNvSpPr>
          <p:nvPr>
            <p:ph type="sldNum" idx="12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0"/>
          <p:cNvSpPr txBox="1">
            <a:spLocks noGrp="1"/>
          </p:cNvSpPr>
          <p:nvPr>
            <p:ph type="body" idx="1"/>
          </p:nvPr>
        </p:nvSpPr>
        <p:spPr>
          <a:xfrm>
            <a:off x="319500" y="4230575"/>
            <a:ext cx="5998800" cy="59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68" name="Google Shape;68;p10"/>
          <p:cNvSpPr txBox="1">
            <a:spLocks noGrp="1"/>
          </p:cNvSpPr>
          <p:nvPr>
            <p:ph type="sldNum" idx="12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dk2"/>
                </a:solidFill>
              </a:defRPr>
            </a:lvl1pPr>
            <a:lvl2pPr lvl="1">
              <a:buNone/>
              <a:defRPr>
                <a:solidFill>
                  <a:schemeClr val="dk2"/>
                </a:solidFill>
              </a:defRPr>
            </a:lvl2pPr>
            <a:lvl3pPr lvl="2">
              <a:buNone/>
              <a:defRPr>
                <a:solidFill>
                  <a:schemeClr val="dk2"/>
                </a:solidFill>
              </a:defRPr>
            </a:lvl3pPr>
            <a:lvl4pPr lvl="3">
              <a:buNone/>
              <a:defRPr>
                <a:solidFill>
                  <a:schemeClr val="dk2"/>
                </a:solidFill>
              </a:defRPr>
            </a:lvl4pPr>
            <a:lvl5pPr lvl="4">
              <a:buNone/>
              <a:defRPr>
                <a:solidFill>
                  <a:schemeClr val="dk2"/>
                </a:solidFill>
              </a:defRPr>
            </a:lvl5pPr>
            <a:lvl6pPr lvl="5">
              <a:buNone/>
              <a:defRPr>
                <a:solidFill>
                  <a:schemeClr val="dk2"/>
                </a:solidFill>
              </a:defRPr>
            </a:lvl6pPr>
            <a:lvl7pPr lvl="6">
              <a:buNone/>
              <a:defRPr>
                <a:solidFill>
                  <a:schemeClr val="dk2"/>
                </a:solidFill>
              </a:defRPr>
            </a:lvl7pPr>
            <a:lvl8pPr lvl="7">
              <a:buNone/>
              <a:defRPr>
                <a:solidFill>
                  <a:schemeClr val="dk2"/>
                </a:solidFill>
              </a:defRPr>
            </a:lvl8pPr>
            <a:lvl9pPr lvl="8">
              <a:buNone/>
              <a:defRPr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geometric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229875"/>
            <a:ext cx="8520600" cy="333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Roboto"/>
              <a:buChar char="●"/>
              <a:defRPr sz="18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○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■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●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○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■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●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○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Roboto"/>
              <a:buChar char="■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algn="r">
              <a:buNone/>
              <a:defRPr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algn="r">
              <a:buNone/>
              <a:defRPr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algn="r">
              <a:buNone/>
              <a:defRPr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algn="r">
              <a:buNone/>
              <a:defRPr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algn="r">
              <a:buNone/>
              <a:defRPr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algn="r">
              <a:buNone/>
              <a:defRPr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algn="r">
              <a:buNone/>
              <a:defRPr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algn="r">
              <a:buNone/>
              <a:defRPr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Wilhelm_II,_German_Emperor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3"/>
          <p:cNvSpPr txBox="1">
            <a:spLocks noGrp="1"/>
          </p:cNvSpPr>
          <p:nvPr>
            <p:ph type="ctrTitle"/>
          </p:nvPr>
        </p:nvSpPr>
        <p:spPr>
          <a:xfrm>
            <a:off x="598100" y="1775222"/>
            <a:ext cx="8222100" cy="838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Otto von Bismarck and German Unification</a:t>
            </a:r>
            <a:endParaRPr/>
          </a:p>
        </p:txBody>
      </p:sp>
      <p:sp>
        <p:nvSpPr>
          <p:cNvPr id="86" name="Google Shape;86;p13"/>
          <p:cNvSpPr txBox="1">
            <a:spLocks noGrp="1"/>
          </p:cNvSpPr>
          <p:nvPr>
            <p:ph type="subTitle" idx="1"/>
          </p:nvPr>
        </p:nvSpPr>
        <p:spPr>
          <a:xfrm>
            <a:off x="598088" y="3045963"/>
            <a:ext cx="8222100" cy="432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The basics of German Unification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4"/>
          <p:cNvSpPr txBox="1">
            <a:spLocks noGrp="1"/>
          </p:cNvSpPr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Context and Key Players</a:t>
            </a:r>
            <a:endParaRPr/>
          </a:p>
        </p:txBody>
      </p:sp>
      <p:sp>
        <p:nvSpPr>
          <p:cNvPr id="92" name="Google Shape;92;p14"/>
          <p:cNvSpPr txBox="1">
            <a:spLocks noGrp="1"/>
          </p:cNvSpPr>
          <p:nvPr>
            <p:ph type="body" idx="1"/>
          </p:nvPr>
        </p:nvSpPr>
        <p:spPr>
          <a:xfrm>
            <a:off x="311700" y="1229875"/>
            <a:ext cx="8520600" cy="333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•</a:t>
            </a:r>
            <a:r>
              <a:rPr lang="en" b="1">
                <a:solidFill>
                  <a:srgbClr val="FF0000"/>
                </a:solidFill>
                <a:latin typeface="Verdana"/>
                <a:ea typeface="Verdana"/>
                <a:cs typeface="Verdana"/>
                <a:sym typeface="Verdana"/>
              </a:rPr>
              <a:t>Otto von Bismarck</a:t>
            </a:r>
            <a:r>
              <a:rPr lang="en" b="1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 – </a:t>
            </a:r>
            <a:r>
              <a:rPr lang="en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a leader from Prussia who succeeding in unifying German-speaking states under Prussian rule</a:t>
            </a:r>
            <a:endParaRPr>
              <a:solidFill>
                <a:srgbClr val="000000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•</a:t>
            </a:r>
            <a:r>
              <a:rPr lang="en" b="1">
                <a:solidFill>
                  <a:srgbClr val="FF0000"/>
                </a:solidFill>
                <a:latin typeface="Verdana"/>
                <a:ea typeface="Verdana"/>
                <a:cs typeface="Verdana"/>
                <a:sym typeface="Verdana"/>
              </a:rPr>
              <a:t>chancellor</a:t>
            </a:r>
            <a:r>
              <a:rPr lang="en" b="1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 –</a:t>
            </a:r>
            <a:r>
              <a:rPr lang="en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 the highest official of a monarch</a:t>
            </a:r>
            <a:endParaRPr>
              <a:solidFill>
                <a:srgbClr val="000000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•</a:t>
            </a:r>
            <a:r>
              <a:rPr lang="en" b="1">
                <a:solidFill>
                  <a:srgbClr val="FF0000"/>
                </a:solidFill>
                <a:latin typeface="Verdana"/>
                <a:ea typeface="Verdana"/>
                <a:cs typeface="Verdana"/>
                <a:sym typeface="Verdana"/>
              </a:rPr>
              <a:t>Realpolitik</a:t>
            </a:r>
            <a:r>
              <a:rPr lang="en" b="1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 –</a:t>
            </a:r>
            <a:r>
              <a:rPr lang="en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 realistic politics based on the needs of the state</a:t>
            </a:r>
            <a:endParaRPr>
              <a:solidFill>
                <a:srgbClr val="000000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•</a:t>
            </a:r>
            <a:r>
              <a:rPr lang="en" b="1">
                <a:solidFill>
                  <a:srgbClr val="FF0000"/>
                </a:solidFill>
                <a:latin typeface="Verdana"/>
                <a:ea typeface="Verdana"/>
                <a:cs typeface="Verdana"/>
                <a:sym typeface="Verdana"/>
              </a:rPr>
              <a:t>annex</a:t>
            </a:r>
            <a:r>
              <a:rPr lang="en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" b="1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–</a:t>
            </a:r>
            <a:r>
              <a:rPr lang="en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 to take control of, usually referring to land</a:t>
            </a:r>
            <a:endParaRPr>
              <a:solidFill>
                <a:srgbClr val="000000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•</a:t>
            </a:r>
            <a:r>
              <a:rPr lang="en" b="1">
                <a:solidFill>
                  <a:srgbClr val="FF0000"/>
                </a:solidFill>
                <a:latin typeface="Verdana"/>
                <a:ea typeface="Verdana"/>
                <a:cs typeface="Verdana"/>
                <a:sym typeface="Verdana"/>
              </a:rPr>
              <a:t>Kaiser</a:t>
            </a:r>
            <a:r>
              <a:rPr lang="en" b="1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 – emperor- Wilhelm I, Frederik III and Wilhelm II</a:t>
            </a:r>
            <a:endParaRPr b="1">
              <a:solidFill>
                <a:srgbClr val="000000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•</a:t>
            </a:r>
            <a:r>
              <a:rPr lang="en" b="1">
                <a:solidFill>
                  <a:srgbClr val="FF0000"/>
                </a:solidFill>
                <a:latin typeface="Verdana"/>
                <a:ea typeface="Verdana"/>
                <a:cs typeface="Verdana"/>
                <a:sym typeface="Verdana"/>
              </a:rPr>
              <a:t>Reich</a:t>
            </a:r>
            <a:r>
              <a:rPr lang="en" b="1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 – German word meaning empire or nation</a:t>
            </a:r>
            <a:endParaRPr b="1">
              <a:solidFill>
                <a:srgbClr val="000000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5"/>
          <p:cNvSpPr txBox="1">
            <a:spLocks noGrp="1"/>
          </p:cNvSpPr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Otto von Bismarck</a:t>
            </a:r>
            <a:endParaRPr/>
          </a:p>
        </p:txBody>
      </p:sp>
      <p:sp>
        <p:nvSpPr>
          <p:cNvPr id="98" name="Google Shape;98;p15"/>
          <p:cNvSpPr txBox="1">
            <a:spLocks noGrp="1"/>
          </p:cNvSpPr>
          <p:nvPr>
            <p:ph type="body" idx="1"/>
          </p:nvPr>
        </p:nvSpPr>
        <p:spPr>
          <a:xfrm>
            <a:off x="311700" y="1229875"/>
            <a:ext cx="4173900" cy="3289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2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•</a:t>
            </a:r>
            <a:r>
              <a:rPr lang="en" sz="200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He became prime minister in 1862 and then rose to</a:t>
            </a:r>
            <a:r>
              <a:rPr lang="en" sz="2000">
                <a:solidFill>
                  <a:srgbClr val="0033CC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" sz="2000" b="1" u="sng">
                <a:solidFill>
                  <a:srgbClr val="FF0000"/>
                </a:solidFill>
                <a:latin typeface="Verdana"/>
                <a:ea typeface="Verdana"/>
                <a:cs typeface="Verdana"/>
                <a:sym typeface="Verdana"/>
              </a:rPr>
              <a:t>chancellor.</a:t>
            </a:r>
            <a:endParaRPr sz="20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2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•</a:t>
            </a:r>
            <a:r>
              <a:rPr lang="en" sz="200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Bismarck was determined to unite Germany under </a:t>
            </a:r>
            <a:r>
              <a:rPr lang="en" sz="2000" b="1" u="sng">
                <a:solidFill>
                  <a:srgbClr val="0033CC"/>
                </a:solidFill>
                <a:latin typeface="Verdana"/>
                <a:ea typeface="Verdana"/>
                <a:cs typeface="Verdana"/>
                <a:sym typeface="Verdana"/>
              </a:rPr>
              <a:t>Prussian</a:t>
            </a:r>
            <a:r>
              <a:rPr lang="en" sz="2000">
                <a:solidFill>
                  <a:srgbClr val="0033CC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" sz="200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rule</a:t>
            </a:r>
            <a:r>
              <a:rPr lang="en" sz="2000">
                <a:solidFill>
                  <a:srgbClr val="0033CC"/>
                </a:solidFill>
                <a:latin typeface="Verdana"/>
                <a:ea typeface="Verdana"/>
                <a:cs typeface="Verdana"/>
                <a:sym typeface="Verdana"/>
              </a:rPr>
              <a:t>.</a:t>
            </a:r>
            <a:endParaRPr sz="20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2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•</a:t>
            </a:r>
            <a:r>
              <a:rPr lang="en" sz="200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Rather than diplomacy, he favored a policy of “</a:t>
            </a:r>
            <a:r>
              <a:rPr lang="en" sz="2000" u="sng">
                <a:solidFill>
                  <a:srgbClr val="0000E5"/>
                </a:solidFill>
                <a:latin typeface="Verdana"/>
                <a:ea typeface="Verdana"/>
                <a:cs typeface="Verdana"/>
                <a:sym typeface="Verdana"/>
              </a:rPr>
              <a:t>blood</a:t>
            </a:r>
            <a:r>
              <a:rPr lang="en" sz="200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 and </a:t>
            </a:r>
            <a:r>
              <a:rPr lang="en" sz="2000" u="sng">
                <a:solidFill>
                  <a:srgbClr val="0000E5"/>
                </a:solidFill>
                <a:latin typeface="Verdana"/>
                <a:ea typeface="Verdana"/>
                <a:cs typeface="Verdana"/>
                <a:sym typeface="Verdana"/>
              </a:rPr>
              <a:t>iron</a:t>
            </a:r>
            <a:r>
              <a:rPr lang="en" sz="200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.”</a:t>
            </a:r>
            <a:endParaRPr sz="2000">
              <a:solidFill>
                <a:srgbClr val="000000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99" name="Google Shape;99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190750" y="901100"/>
            <a:ext cx="2773225" cy="3491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16"/>
          <p:cNvSpPr txBox="1">
            <a:spLocks noGrp="1"/>
          </p:cNvSpPr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What did he want?</a:t>
            </a:r>
            <a:endParaRPr/>
          </a:p>
        </p:txBody>
      </p:sp>
      <p:pic>
        <p:nvPicPr>
          <p:cNvPr id="105" name="Google Shape;105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1077825"/>
            <a:ext cx="5051949" cy="3794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6" name="Google Shape;106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051950" y="1170200"/>
            <a:ext cx="4039550" cy="21640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17"/>
          <p:cNvSpPr txBox="1">
            <a:spLocks noGrp="1"/>
          </p:cNvSpPr>
          <p:nvPr>
            <p:ph type="body" idx="1"/>
          </p:nvPr>
        </p:nvSpPr>
        <p:spPr>
          <a:xfrm>
            <a:off x="311700" y="1229875"/>
            <a:ext cx="8520600" cy="333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112" name="Google Shape;112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5025" y="74775"/>
            <a:ext cx="8903976" cy="4791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18"/>
          <p:cNvSpPr txBox="1">
            <a:spLocks noGrp="1"/>
          </p:cNvSpPr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What Bismarck Achieved and What Came Next</a:t>
            </a:r>
            <a:endParaRPr/>
          </a:p>
        </p:txBody>
      </p:sp>
      <p:sp>
        <p:nvSpPr>
          <p:cNvPr id="118" name="Google Shape;118;p18"/>
          <p:cNvSpPr txBox="1">
            <a:spLocks noGrp="1"/>
          </p:cNvSpPr>
          <p:nvPr>
            <p:ph type="body" idx="1"/>
          </p:nvPr>
        </p:nvSpPr>
        <p:spPr>
          <a:xfrm>
            <a:off x="311700" y="1017800"/>
            <a:ext cx="7279500" cy="271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AutoNum type="arabicPeriod"/>
            </a:pPr>
            <a:r>
              <a:rPr lang="en" sz="1400"/>
              <a:t>United Germany (under Prussian authority) into a new German Empire under Kaiser Wilhelm I.</a:t>
            </a:r>
            <a:endParaRPr sz="1400"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AutoNum type="arabicPeriod"/>
            </a:pPr>
            <a:r>
              <a:rPr lang="en" sz="1400"/>
              <a:t>As the “Iron Chancellor”, he uses his new power to drive German industry and centralize federal control over the different states from Berlin.</a:t>
            </a:r>
            <a:endParaRPr sz="1400"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AutoNum type="arabicPeriod"/>
            </a:pPr>
            <a:r>
              <a:rPr lang="en" sz="1400"/>
              <a:t>Chancellor Bismarck calls the Berlin Conference in 1900 to help German expand its empire to colonies in Africa and Asia.  This led to a “Scramble for Africa” and increased tensions with the established imperial powers of Europe (U.K., France, and Russia)</a:t>
            </a:r>
            <a:endParaRPr sz="1400"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AutoNum type="arabicPeriod"/>
            </a:pPr>
            <a:r>
              <a:rPr lang="en" sz="1400"/>
              <a:t> </a:t>
            </a:r>
            <a:r>
              <a:rPr lang="en" sz="1400">
                <a:solidFill>
                  <a:srgbClr val="000000"/>
                </a:solidFill>
              </a:rPr>
              <a:t>Under Wilhelm I, Bismarck largely controlled domestic and foreign affairs, until he was removed by the young Kaiser</a:t>
            </a:r>
            <a:r>
              <a:rPr lang="en" sz="1400">
                <a:solidFill>
                  <a:srgbClr val="000000"/>
                </a:solidFill>
                <a:uFill>
                  <a:noFill/>
                </a:uFill>
                <a:hlinkClick r:id="rId3"/>
              </a:rPr>
              <a:t> Wilhelm II</a:t>
            </a:r>
            <a:r>
              <a:rPr lang="en" sz="1400">
                <a:solidFill>
                  <a:srgbClr val="000000"/>
                </a:solidFill>
              </a:rPr>
              <a:t> in 1890, at the age of seventy-five. </a:t>
            </a:r>
            <a:endParaRPr sz="1400">
              <a:solidFill>
                <a:srgbClr val="000000"/>
              </a:solidFill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AutoNum type="arabicPeriod"/>
            </a:pPr>
            <a:r>
              <a:rPr lang="en" sz="1400">
                <a:solidFill>
                  <a:srgbClr val="000000"/>
                </a:solidFill>
              </a:rPr>
              <a:t>Once Bismarck was forced to step down, German foreign policy switched from Realpolitik to Weltpolitik- the aim was to transform Germany into a global power. This change in policy accelerated the conflicts that would lead to World War I</a:t>
            </a:r>
            <a:endParaRPr sz="1400">
              <a:solidFill>
                <a:srgbClr val="000000"/>
              </a:solidFill>
            </a:endParaRPr>
          </a:p>
        </p:txBody>
      </p:sp>
      <p:pic>
        <p:nvPicPr>
          <p:cNvPr id="119" name="Google Shape;119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550575" y="1744025"/>
            <a:ext cx="1593425" cy="2325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Geometric">
  <a:themeElements>
    <a:clrScheme name="Geometric">
      <a:dk1>
        <a:srgbClr val="2A3990"/>
      </a:dk1>
      <a:lt1>
        <a:srgbClr val="FFFFFF"/>
      </a:lt1>
      <a:dk2>
        <a:srgbClr val="434343"/>
      </a:dk2>
      <a:lt2>
        <a:srgbClr val="999999"/>
      </a:lt2>
      <a:accent1>
        <a:srgbClr val="212D74"/>
      </a:accent1>
      <a:accent2>
        <a:srgbClr val="3949AB"/>
      </a:accent2>
      <a:accent3>
        <a:srgbClr val="9C254D"/>
      </a:accent3>
      <a:accent4>
        <a:srgbClr val="D23369"/>
      </a:accent4>
      <a:accent5>
        <a:srgbClr val="F06292"/>
      </a:accent5>
      <a:accent6>
        <a:srgbClr val="7890CD"/>
      </a:accent6>
      <a:hlink>
        <a:srgbClr val="F06292"/>
      </a:hlink>
      <a:folHlink>
        <a:srgbClr val="F0629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307</Words>
  <Application>Microsoft Macintosh PowerPoint</Application>
  <PresentationFormat>On-screen Show (16:9)</PresentationFormat>
  <Paragraphs>20</Paragraphs>
  <Slides>6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Roboto</vt:lpstr>
      <vt:lpstr>Arial</vt:lpstr>
      <vt:lpstr>Verdana</vt:lpstr>
      <vt:lpstr>Geometric</vt:lpstr>
      <vt:lpstr>Otto von Bismarck and German Unification</vt:lpstr>
      <vt:lpstr>Context and Key Players</vt:lpstr>
      <vt:lpstr>Otto von Bismarck</vt:lpstr>
      <vt:lpstr>What did he want?</vt:lpstr>
      <vt:lpstr>PowerPoint Presentation</vt:lpstr>
      <vt:lpstr>What Bismarck Achieved and What Came Next</vt:lpstr>
    </vt:vector>
  </TitlesOfParts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Otto von Bismarck and German Unification</dc:title>
  <cp:lastModifiedBy>Stephen Johnson</cp:lastModifiedBy>
  <cp:revision>1</cp:revision>
  <dcterms:modified xsi:type="dcterms:W3CDTF">2019-02-08T16:24:03Z</dcterms:modified>
</cp:coreProperties>
</file>