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5" r:id="rId1"/>
  </p:sldMasterIdLst>
  <p:notesMasterIdLst>
    <p:notesMasterId r:id="rId11"/>
  </p:notesMasterIdLst>
  <p:handoutMasterIdLst>
    <p:handoutMasterId r:id="rId12"/>
  </p:handoutMasterIdLst>
  <p:sldIdLst>
    <p:sldId id="260" r:id="rId2"/>
    <p:sldId id="262" r:id="rId3"/>
    <p:sldId id="265" r:id="rId4"/>
    <p:sldId id="264" r:id="rId5"/>
    <p:sldId id="266" r:id="rId6"/>
    <p:sldId id="267" r:id="rId7"/>
    <p:sldId id="268" r:id="rId8"/>
    <p:sldId id="275" r:id="rId9"/>
    <p:sldId id="276" r:id="rId10"/>
  </p:sldIdLst>
  <p:sldSz cx="9906000" cy="6858000" type="A4"/>
  <p:notesSz cx="6858000" cy="9296400"/>
  <p:custDataLst>
    <p:tags r:id="rId13"/>
  </p:custDataLst>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Zentn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B7EA"/>
    <a:srgbClr val="004B8D"/>
    <a:srgbClr val="7DB935"/>
    <a:srgbClr val="00B5CB"/>
    <a:srgbClr val="F18917"/>
    <a:srgbClr val="F3CF74"/>
    <a:srgbClr val="AFE06E"/>
    <a:srgbClr val="DAF0A8"/>
    <a:srgbClr val="696969"/>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803" autoAdjust="0"/>
  </p:normalViewPr>
  <p:slideViewPr>
    <p:cSldViewPr snapToGrid="0" snapToObjects="1">
      <p:cViewPr>
        <p:scale>
          <a:sx n="77" d="100"/>
          <a:sy n="77" d="100"/>
        </p:scale>
        <p:origin x="-1002" y="198"/>
      </p:cViewPr>
      <p:guideLst>
        <p:guide orient="horz" pos="2456"/>
        <p:guide orient="horz" pos="172"/>
        <p:guide orient="horz" pos="233"/>
        <p:guide orient="horz" pos="786"/>
        <p:guide orient="horz" pos="1010"/>
        <p:guide orient="horz" pos="3895"/>
        <p:guide orient="horz" pos="4203"/>
        <p:guide orient="horz" pos="4071"/>
        <p:guide pos="3120"/>
        <p:guide pos="183"/>
        <p:guide pos="1218"/>
        <p:guide pos="2412"/>
        <p:guide pos="6062"/>
        <p:guide pos="52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2166" y="-114"/>
      </p:cViewPr>
      <p:guideLst>
        <p:guide orient="horz" pos="2928"/>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lang="sv-SE"/>
          </a:pPr>
          <a:endParaRPr lang="en-US"/>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'Blad1'!$B$1</c:f>
              <c:strCache>
                <c:ptCount val="1"/>
                <c:pt idx="0">
                  <c:v>Natural Sciences</c:v>
                </c:pt>
              </c:strCache>
            </c:strRef>
          </c:tx>
          <c:dPt>
            <c:idx val="0"/>
            <c:bubble3D val="0"/>
            <c:spPr>
              <a:solidFill>
                <a:srgbClr val="004B8D"/>
              </a:solidFill>
            </c:spPr>
          </c:dPt>
          <c:dPt>
            <c:idx val="1"/>
            <c:bubble3D val="0"/>
            <c:spPr>
              <a:solidFill>
                <a:schemeClr val="bg2">
                  <a:lumMod val="75000"/>
                </a:schemeClr>
              </a:solidFill>
            </c:spPr>
          </c:dPt>
          <c:dPt>
            <c:idx val="2"/>
            <c:bubble3D val="0"/>
            <c:spPr>
              <a:solidFill>
                <a:srgbClr val="7DB935"/>
              </a:solidFill>
            </c:spPr>
          </c:dPt>
          <c:dPt>
            <c:idx val="3"/>
            <c:bubble3D val="0"/>
            <c:spPr>
              <a:solidFill>
                <a:srgbClr val="7030A0"/>
              </a:solidFill>
            </c:spPr>
          </c:dPt>
          <c:dPt>
            <c:idx val="4"/>
            <c:bubble3D val="0"/>
            <c:spPr>
              <a:solidFill>
                <a:srgbClr val="1AB7EA"/>
              </a:solidFill>
            </c:spPr>
          </c:dPt>
          <c:cat>
            <c:strRef>
              <c:f>'Blad1'!$A$2:$A$6</c:f>
              <c:strCache>
                <c:ptCount val="5"/>
                <c:pt idx="0">
                  <c:v>1: Scope and apps</c:v>
                </c:pt>
                <c:pt idx="1">
                  <c:v>2: Lang and concepts</c:v>
                </c:pt>
                <c:pt idx="2">
                  <c:v>3: Methodology</c:v>
                </c:pt>
                <c:pt idx="3">
                  <c:v>4: History</c:v>
                </c:pt>
                <c:pt idx="4">
                  <c:v>5: Links to Personal kn.</c:v>
                </c:pt>
              </c:strCache>
            </c:strRef>
          </c:cat>
          <c:val>
            <c:numRef>
              <c:f>'Blad1'!$B$2:$B$6</c:f>
              <c:numCache>
                <c:formatCode>General</c:formatCode>
                <c:ptCount val="5"/>
                <c:pt idx="0">
                  <c:v>20</c:v>
                </c:pt>
                <c:pt idx="1">
                  <c:v>20</c:v>
                </c:pt>
                <c:pt idx="2">
                  <c:v>40</c:v>
                </c:pt>
                <c:pt idx="3">
                  <c:v>10</c:v>
                </c:pt>
                <c:pt idx="4">
                  <c:v>5</c:v>
                </c:pt>
              </c:numCache>
            </c:numRef>
          </c:val>
        </c:ser>
        <c:dLbls>
          <c:showLegendKey val="0"/>
          <c:showVal val="0"/>
          <c:showCatName val="0"/>
          <c:showSerName val="0"/>
          <c:showPercent val="0"/>
          <c:showBubbleSize val="0"/>
          <c:showLeaderLines val="1"/>
        </c:dLbls>
      </c:pie3DChart>
    </c:plotArea>
    <c:legend>
      <c:legendPos val="r"/>
      <c:overlay val="0"/>
      <c:txPr>
        <a:bodyPr/>
        <a:lstStyle/>
        <a:p>
          <a:pPr>
            <a:defRPr lang="sv-SE"/>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6443663" y="9101138"/>
            <a:ext cx="368300" cy="157162"/>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11225">
              <a:defRPr sz="800"/>
            </a:lvl1pPr>
          </a:lstStyle>
          <a:p>
            <a:fld id="{9D5CB8B8-5F34-4237-AF7D-35832C52BC00}" type="slidenum">
              <a:rPr lang="en-GB"/>
              <a:pPr/>
              <a:t>‹#›</a:t>
            </a:fld>
            <a:endParaRPr lang="en-GB"/>
          </a:p>
        </p:txBody>
      </p:sp>
    </p:spTree>
    <p:extLst>
      <p:ext uri="{BB962C8B-B14F-4D97-AF65-F5344CB8AC3E}">
        <p14:creationId xmlns:p14="http://schemas.microsoft.com/office/powerpoint/2010/main" val="500179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598488" y="4418013"/>
            <a:ext cx="5610225" cy="4586287"/>
          </a:xfrm>
          <a:prstGeom prst="rect">
            <a:avLst/>
          </a:prstGeom>
          <a:noFill/>
          <a:ln w="12700">
            <a:noFill/>
            <a:miter lim="800000"/>
            <a:headEnd/>
            <a:tailEnd/>
          </a:ln>
          <a:effectLst/>
        </p:spPr>
        <p:txBody>
          <a:bodyPr vert="horz" wrap="square" lIns="91398" tIns="44897" rIns="91398" bIns="44897" numCol="1" anchor="t" anchorCtr="0" compatLnSpc="1">
            <a:prstTxWarp prst="textNoShape">
              <a:avLst/>
            </a:prstTxWarp>
          </a:bodyPr>
          <a:lstStyle/>
          <a:p>
            <a:pPr lvl="0"/>
            <a:r>
              <a:rPr lang="en-GB" smtClean="0"/>
              <a:t>Click to edit Master text styles</a:t>
            </a:r>
          </a:p>
          <a:p>
            <a:pPr lvl="1"/>
            <a:r>
              <a:rPr lang="en-GB" smtClean="0"/>
              <a:t>Second level</a:t>
            </a:r>
          </a:p>
        </p:txBody>
      </p:sp>
      <p:sp>
        <p:nvSpPr>
          <p:cNvPr id="2051" name="Rectangle 3"/>
          <p:cNvSpPr>
            <a:spLocks noGrp="1" noRot="1" noChangeAspect="1" noChangeArrowheads="1" noTextEdit="1"/>
          </p:cNvSpPr>
          <p:nvPr>
            <p:ph type="sldImg" idx="2"/>
          </p:nvPr>
        </p:nvSpPr>
        <p:spPr bwMode="auto">
          <a:xfrm>
            <a:off x="544513" y="214313"/>
            <a:ext cx="5722937" cy="3962400"/>
          </a:xfrm>
          <a:prstGeom prst="rect">
            <a:avLst/>
          </a:prstGeom>
          <a:noFill/>
          <a:ln w="12700">
            <a:solidFill>
              <a:schemeClr val="tx1"/>
            </a:solidFill>
            <a:miter lim="800000"/>
            <a:headEnd/>
            <a:tailEnd/>
          </a:ln>
          <a:effectLst/>
        </p:spPr>
      </p:sp>
      <p:sp>
        <p:nvSpPr>
          <p:cNvPr id="2052" name="Rectangle 4"/>
          <p:cNvSpPr>
            <a:spLocks noGrp="1" noChangeArrowheads="1"/>
          </p:cNvSpPr>
          <p:nvPr>
            <p:ph type="sldNum" sz="quarter" idx="5"/>
          </p:nvPr>
        </p:nvSpPr>
        <p:spPr bwMode="auto">
          <a:xfrm>
            <a:off x="6586538" y="9120188"/>
            <a:ext cx="225425" cy="138112"/>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11225">
              <a:defRPr sz="800"/>
            </a:lvl1pPr>
          </a:lstStyle>
          <a:p>
            <a:fld id="{49609E7F-9528-4EC0-924E-F24DB821635D}" type="slidenum">
              <a:rPr lang="en-GB"/>
              <a:pPr/>
              <a:t>‹#›</a:t>
            </a:fld>
            <a:endParaRPr lang="en-GB"/>
          </a:p>
        </p:txBody>
      </p:sp>
    </p:spTree>
    <p:extLst>
      <p:ext uri="{BB962C8B-B14F-4D97-AF65-F5344CB8AC3E}">
        <p14:creationId xmlns:p14="http://schemas.microsoft.com/office/powerpoint/2010/main" val="880628040"/>
      </p:ext>
    </p:extLst>
  </p:cSld>
  <p:clrMap bg1="lt1" tx1="dk1" bg2="lt2" tx2="dk2" accent1="accent1" accent2="accent2" accent3="accent3" accent4="accent4" accent5="accent5" accent6="accent6" hlink="hlink" folHlink="folHlink"/>
  <p:notesStyle>
    <a:lvl1pPr marL="177800" indent="-177800" algn="l" rtl="0" fontAlgn="base">
      <a:spcBef>
        <a:spcPct val="100000"/>
      </a:spcBef>
      <a:spcAft>
        <a:spcPct val="0"/>
      </a:spcAft>
      <a:buFont typeface="Wingdings" pitchFamily="2" charset="2"/>
      <a:buChar char="§"/>
      <a:defRPr sz="1000" kern="1200">
        <a:solidFill>
          <a:schemeClr val="tx1"/>
        </a:solidFill>
        <a:latin typeface="Arial" charset="0"/>
        <a:ea typeface="+mn-ea"/>
        <a:cs typeface="+mn-cs"/>
      </a:defRPr>
    </a:lvl1pPr>
    <a:lvl2pPr marL="342900" indent="-163513" algn="l" rtl="0" fontAlgn="base">
      <a:lnSpc>
        <a:spcPct val="85000"/>
      </a:lnSpc>
      <a:spcBef>
        <a:spcPct val="45000"/>
      </a:spcBef>
      <a:spcAft>
        <a:spcPct val="0"/>
      </a:spcAft>
      <a:buChar char="–"/>
      <a:defRPr sz="1000" kern="1200">
        <a:solidFill>
          <a:schemeClr val="tx1"/>
        </a:solidFill>
        <a:latin typeface="Arial" charset="0"/>
        <a:ea typeface="+mn-ea"/>
        <a:cs typeface="+mn-cs"/>
      </a:defRPr>
    </a:lvl2pPr>
    <a:lvl3pPr marL="520700" indent="-176213" algn="l" rtl="0" fontAlgn="base">
      <a:lnSpc>
        <a:spcPct val="85000"/>
      </a:lnSpc>
      <a:spcBef>
        <a:spcPct val="45000"/>
      </a:spcBef>
      <a:spcAft>
        <a:spcPct val="0"/>
      </a:spcAft>
      <a:buFont typeface="Webdings" pitchFamily="18" charset="2"/>
      <a:defRPr sz="1000" kern="1200">
        <a:solidFill>
          <a:schemeClr val="tx1"/>
        </a:solidFill>
        <a:latin typeface="Arial" charset="0"/>
        <a:ea typeface="+mn-ea"/>
        <a:cs typeface="+mn-cs"/>
      </a:defRPr>
    </a:lvl3pPr>
    <a:lvl4pPr marL="685800" indent="-163513" algn="l" rtl="0" fontAlgn="base">
      <a:lnSpc>
        <a:spcPct val="85000"/>
      </a:lnSpc>
      <a:spcBef>
        <a:spcPct val="45000"/>
      </a:spcBef>
      <a:spcAft>
        <a:spcPct val="0"/>
      </a:spcAft>
      <a:defRPr sz="10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bwMode="auto">
          <a:xfrm>
            <a:off x="0" y="0"/>
            <a:ext cx="9906000" cy="6867649"/>
          </a:xfrm>
          <a:prstGeom prst="rect">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p:txBody>
      </p:sp>
      <p:pic>
        <p:nvPicPr>
          <p:cNvPr id="15" name="Picture 14" descr="PP title footer.png"/>
          <p:cNvPicPr>
            <a:picLocks noChangeAspect="1"/>
          </p:cNvPicPr>
          <p:nvPr userDrawn="1"/>
        </p:nvPicPr>
        <p:blipFill>
          <a:blip r:embed="rId2" cstate="print"/>
          <a:stretch>
            <a:fillRect/>
          </a:stretch>
        </p:blipFill>
        <p:spPr>
          <a:xfrm>
            <a:off x="0" y="5885679"/>
            <a:ext cx="8461598" cy="981970"/>
          </a:xfrm>
          <a:prstGeom prst="rect">
            <a:avLst/>
          </a:prstGeom>
        </p:spPr>
      </p:pic>
      <p:sp>
        <p:nvSpPr>
          <p:cNvPr id="2" name="Title 1"/>
          <p:cNvSpPr>
            <a:spLocks noGrp="1"/>
          </p:cNvSpPr>
          <p:nvPr>
            <p:ph type="title" hasCustomPrompt="1"/>
          </p:nvPr>
        </p:nvSpPr>
        <p:spPr>
          <a:xfrm>
            <a:off x="782638" y="3044825"/>
            <a:ext cx="8420100" cy="1362075"/>
          </a:xfrm>
        </p:spPr>
        <p:txBody>
          <a:bodyPr/>
          <a:lstStyle>
            <a:lvl1pPr algn="l">
              <a:defRPr sz="4800" b="1" cap="none" baseline="0">
                <a:solidFill>
                  <a:srgbClr val="1AB7EA"/>
                </a:solidFill>
                <a:latin typeface="+mn-lt"/>
              </a:defRPr>
            </a:lvl1pPr>
          </a:lstStyle>
          <a:p>
            <a:r>
              <a:rPr lang="en-US" dirty="0" smtClean="0"/>
              <a:t>Presentation title here</a:t>
            </a:r>
            <a:endParaRPr lang="en-GB" dirty="0"/>
          </a:p>
        </p:txBody>
      </p:sp>
      <p:pic>
        <p:nvPicPr>
          <p:cNvPr id="12" name="Picture 11" descr="IB Trilingual 3col Hztl.png"/>
          <p:cNvPicPr>
            <a:picLocks noChangeAspect="1"/>
          </p:cNvPicPr>
          <p:nvPr userDrawn="1"/>
        </p:nvPicPr>
        <p:blipFill>
          <a:blip r:embed="rId3" cstate="print"/>
          <a:stretch>
            <a:fillRect/>
          </a:stretch>
        </p:blipFill>
        <p:spPr>
          <a:xfrm>
            <a:off x="755342" y="755820"/>
            <a:ext cx="3966783" cy="1102200"/>
          </a:xfrm>
          <a:prstGeom prst="rect">
            <a:avLst/>
          </a:prstGeom>
        </p:spPr>
      </p:pic>
      <p:sp>
        <p:nvSpPr>
          <p:cNvPr id="8" name="Date Placeholder 2"/>
          <p:cNvSpPr>
            <a:spLocks noGrp="1"/>
          </p:cNvSpPr>
          <p:nvPr userDrawn="1">
            <p:ph type="dt" sz="half" idx="2"/>
          </p:nvPr>
        </p:nvSpPr>
        <p:spPr>
          <a:xfrm>
            <a:off x="173691" y="6436490"/>
            <a:ext cx="5728343" cy="327992"/>
          </a:xfrm>
          <a:prstGeom prst="rect">
            <a:avLst/>
          </a:prstGeom>
        </p:spPr>
        <p:txBody>
          <a:bodyPr/>
          <a:lstStyle>
            <a:lvl1pPr>
              <a:defRPr sz="900"/>
            </a:lvl1pPr>
          </a:lstStyle>
          <a:p>
            <a:r>
              <a:rPr lang="nl-NL" smtClean="0"/>
              <a:t>International Baccalaureate</a:t>
            </a:r>
            <a:r>
              <a:rPr lang="nl-NL" baseline="30000" smtClean="0"/>
              <a:t>®</a:t>
            </a:r>
            <a:r>
              <a:rPr lang="nl-NL" smtClean="0"/>
              <a:t>  ·  Baccalaureate International </a:t>
            </a:r>
            <a:r>
              <a:rPr lang="nl-NL" baseline="30000" smtClean="0"/>
              <a:t>®</a:t>
            </a:r>
            <a:r>
              <a:rPr lang="nl-NL" smtClean="0"/>
              <a:t>  ·  Bachillerato Internacional </a:t>
            </a:r>
            <a:r>
              <a:rPr lang="nl-NL" baseline="30000" smtClean="0"/>
              <a:t>®</a:t>
            </a:r>
            <a:r>
              <a:rPr lang="nl-NL" smtClean="0"/>
              <a:t>   </a:t>
            </a:r>
            <a:endParaRPr lang="en-GB" dirty="0"/>
          </a:p>
        </p:txBody>
      </p:sp>
      <p:pic>
        <p:nvPicPr>
          <p:cNvPr id="9" name="Picture 8" descr="Corporate slide 0.png"/>
          <p:cNvPicPr>
            <a:picLocks noChangeAspect="1"/>
          </p:cNvPicPr>
          <p:nvPr userDrawn="1"/>
        </p:nvPicPr>
        <p:blipFill>
          <a:blip r:embed="rId4" cstate="print"/>
          <a:stretch>
            <a:fillRect/>
          </a:stretch>
        </p:blipFill>
        <p:spPr>
          <a:xfrm>
            <a:off x="0" y="0"/>
            <a:ext cx="9906000" cy="68676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906000" cy="6858000"/>
          </a:xfrm>
          <a:prstGeom prst="rect">
            <a:avLst/>
          </a:prstGeom>
          <a:noFill/>
          <a:ln w="9525">
            <a:noFill/>
            <a:miter lim="800000"/>
            <a:headEnd/>
            <a:tailEnd/>
          </a:ln>
        </p:spPr>
      </p:pic>
      <p:sp>
        <p:nvSpPr>
          <p:cNvPr id="5" name="Text Placeholder 4"/>
          <p:cNvSpPr>
            <a:spLocks noGrp="1"/>
          </p:cNvSpPr>
          <p:nvPr>
            <p:ph type="body" sz="quarter" idx="10" hasCustomPrompt="1"/>
          </p:nvPr>
        </p:nvSpPr>
        <p:spPr>
          <a:xfrm>
            <a:off x="1347788" y="2387600"/>
            <a:ext cx="7959985" cy="1406525"/>
          </a:xfrm>
          <a:noFill/>
          <a:ln w="9525">
            <a:noFill/>
            <a:miter lim="800000"/>
            <a:headEnd/>
            <a:tailEnd/>
          </a:ln>
          <a:effectLst/>
        </p:spPr>
        <p:txBody>
          <a:bodyPr vert="horz" wrap="square" lIns="0" tIns="0" rIns="0" bIns="0" numCol="1" anchor="ctr" anchorCtr="0" compatLnSpc="1">
            <a:prstTxWarp prst="textNoShape">
              <a:avLst/>
            </a:prstTxWarp>
          </a:bodyPr>
          <a:lstStyle>
            <a:lvl1pPr marL="0" marR="0" indent="0" algn="ctr" defTabSz="914400" rtl="0" eaLnBrk="1" fontAlgn="base" latinLnBrk="0" hangingPunct="1">
              <a:lnSpc>
                <a:spcPct val="100000"/>
              </a:lnSpc>
              <a:spcBef>
                <a:spcPct val="0"/>
              </a:spcBef>
              <a:spcAft>
                <a:spcPct val="0"/>
              </a:spcAft>
              <a:buClrTx/>
              <a:buSzTx/>
              <a:buFontTx/>
              <a:buNone/>
              <a:tabLst/>
              <a:defRPr lang="en-GB" sz="4800" b="1" kern="1200" cap="none" baseline="0" noProof="0" dirty="0">
                <a:solidFill>
                  <a:schemeClr val="bg1"/>
                </a:solidFill>
                <a:latin typeface="+mn-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smtClean="0"/>
              <a:t>Sub brand title page here or title here in 2012</a:t>
            </a:r>
            <a:endParaRPr kumimoji="0" lang="en-GB" sz="4800" b="1" i="0" u="none" strike="noStrike" kern="0" cap="none" spc="0" normalizeH="0" baseline="0" noProof="0" dirty="0">
              <a:ln>
                <a:noFill/>
              </a:ln>
              <a:solidFill>
                <a:schemeClr val="bg1"/>
              </a:solidFill>
              <a:effectLst/>
              <a:uLnTx/>
              <a:uFillTx/>
              <a:latin typeface="+mn-lt"/>
              <a:ea typeface="+mj-ea"/>
              <a:cs typeface="+mj-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0" y="0"/>
            <a:ext cx="9906000" cy="6857999"/>
          </a:xfrm>
          <a:prstGeom prst="rect">
            <a:avLst/>
          </a:prstGeom>
          <a:noFill/>
          <a:ln w="9525">
            <a:noFill/>
            <a:miter lim="800000"/>
            <a:headEnd/>
            <a:tailEnd/>
          </a:ln>
        </p:spPr>
      </p:pic>
      <p:sp>
        <p:nvSpPr>
          <p:cNvPr id="5" name="Text Placeholder 4"/>
          <p:cNvSpPr>
            <a:spLocks noGrp="1"/>
          </p:cNvSpPr>
          <p:nvPr>
            <p:ph type="body" sz="quarter" idx="10" hasCustomPrompt="1"/>
          </p:nvPr>
        </p:nvSpPr>
        <p:spPr>
          <a:xfrm>
            <a:off x="1347788" y="2387600"/>
            <a:ext cx="7959985" cy="1406525"/>
          </a:xfrm>
          <a:noFill/>
          <a:ln w="9525">
            <a:noFill/>
            <a:miter lim="800000"/>
            <a:headEnd/>
            <a:tailEnd/>
          </a:ln>
          <a:effectLst/>
        </p:spPr>
        <p:txBody>
          <a:bodyPr vert="horz" wrap="square" lIns="0" tIns="0" rIns="0" bIns="0" numCol="1" anchor="ctr" anchorCtr="0" compatLnSpc="1">
            <a:prstTxWarp prst="textNoShape">
              <a:avLst/>
            </a:prstTxWarp>
          </a:bodyPr>
          <a:lstStyle>
            <a:lvl1pPr marL="0" marR="0" indent="0" algn="ctr" defTabSz="914400" rtl="0" eaLnBrk="1" fontAlgn="base" latinLnBrk="0" hangingPunct="1">
              <a:lnSpc>
                <a:spcPct val="100000"/>
              </a:lnSpc>
              <a:spcBef>
                <a:spcPct val="0"/>
              </a:spcBef>
              <a:spcAft>
                <a:spcPct val="0"/>
              </a:spcAft>
              <a:buClrTx/>
              <a:buSzTx/>
              <a:buFontTx/>
              <a:buNone/>
              <a:tabLst/>
              <a:defRPr lang="en-GB" sz="4800" b="1" kern="1200" cap="none" baseline="0" noProof="0" dirty="0">
                <a:solidFill>
                  <a:srgbClr val="1AB7EA"/>
                </a:solidFill>
                <a:latin typeface="+mn-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smtClean="0"/>
              <a:t>Sub brand title page here or title here in 2012</a:t>
            </a:r>
            <a:endParaRPr kumimoji="0" lang="en-GB" sz="4800" b="1" i="0" u="none" strike="noStrike" kern="0" cap="none" spc="0" normalizeH="0" baseline="0" noProof="0" dirty="0">
              <a:ln>
                <a:noFill/>
              </a:ln>
              <a:solidFill>
                <a:schemeClr val="bg1"/>
              </a:solidFill>
              <a:effectLst/>
              <a:uLnTx/>
              <a:uFillTx/>
              <a:latin typeface="+mn-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000"/>
            </a:lvl1pPr>
          </a:lstStyle>
          <a:p>
            <a:r>
              <a:rPr lang="en-US" smtClean="0"/>
              <a:t>Click to edit Master title style</a:t>
            </a:r>
            <a:endParaRPr lang="en-GB" dirty="0"/>
          </a:p>
        </p:txBody>
      </p:sp>
      <p:sp>
        <p:nvSpPr>
          <p:cNvPr id="7" name="Text Placeholder 6"/>
          <p:cNvSpPr>
            <a:spLocks noGrp="1"/>
          </p:cNvSpPr>
          <p:nvPr>
            <p:ph type="body" sz="quarter" idx="10"/>
          </p:nvPr>
        </p:nvSpPr>
        <p:spPr>
          <a:xfrm>
            <a:off x="641350" y="1603375"/>
            <a:ext cx="8655050" cy="4114800"/>
          </a:xfrm>
        </p:spPr>
        <p:txBody>
          <a:bodyPr/>
          <a:lstStyle>
            <a:lvl3pPr marL="723900" indent="354013">
              <a:defRPr sz="1800"/>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1445" y="1535113"/>
            <a:ext cx="5104262" cy="639762"/>
          </a:xfrm>
        </p:spPr>
        <p:txBody>
          <a:bodyPr anchor="b"/>
          <a:lstStyle>
            <a:lvl1pPr marL="0" indent="0">
              <a:buNone/>
              <a:defRPr sz="2400" b="1">
                <a:solidFill>
                  <a:srgbClr val="004B8D"/>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1445" y="2361063"/>
            <a:ext cx="5104262" cy="3384644"/>
          </a:xfrm>
        </p:spPr>
        <p:txBody>
          <a:bodyPr/>
          <a:lstStyle>
            <a:lvl1pPr>
              <a:buNone/>
              <a:defRPr sz="1800">
                <a:solidFill>
                  <a:schemeClr val="bg1">
                    <a:lumMod val="65000"/>
                  </a:schemeClr>
                </a:solidFill>
              </a:defRPr>
            </a:lvl1pPr>
            <a:lvl2pPr>
              <a:defRPr sz="2000">
                <a:solidFill>
                  <a:schemeClr val="bg1">
                    <a:lumMod val="65000"/>
                  </a:schemeClr>
                </a:solidFill>
              </a:defRPr>
            </a:lvl2pPr>
            <a:lvl3pPr>
              <a:defRPr sz="1800">
                <a:solidFill>
                  <a:schemeClr val="bg1">
                    <a:lumMod val="65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3" name="Content Placeholder 12"/>
          <p:cNvSpPr>
            <a:spLocks noGrp="1"/>
          </p:cNvSpPr>
          <p:nvPr>
            <p:ph sz="quarter" idx="13"/>
          </p:nvPr>
        </p:nvSpPr>
        <p:spPr>
          <a:xfrm>
            <a:off x="5922963" y="1535113"/>
            <a:ext cx="3373437" cy="4210050"/>
          </a:xfrm>
        </p:spPr>
        <p:txBody>
          <a:body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10" cstate="print"/>
          <a:srcRect/>
          <a:stretch>
            <a:fillRect/>
          </a:stretch>
        </p:blipFill>
        <p:spPr bwMode="auto">
          <a:xfrm>
            <a:off x="1" y="5738797"/>
            <a:ext cx="9906000" cy="1129593"/>
          </a:xfrm>
          <a:prstGeom prst="rect">
            <a:avLst/>
          </a:prstGeom>
          <a:noFill/>
          <a:ln w="9525">
            <a:noFill/>
            <a:miter lim="800000"/>
            <a:headEnd/>
            <a:tailEnd/>
          </a:ln>
        </p:spPr>
      </p:pic>
      <p:sp>
        <p:nvSpPr>
          <p:cNvPr id="513160" name="Rectangle 136"/>
          <p:cNvSpPr>
            <a:spLocks noGrp="1" noChangeArrowheads="1"/>
          </p:cNvSpPr>
          <p:nvPr>
            <p:ph type="title"/>
            <p:custDataLst>
              <p:tags r:id="rId8"/>
            </p:custDataLst>
          </p:nvPr>
        </p:nvSpPr>
        <p:spPr bwMode="auto">
          <a:xfrm>
            <a:off x="641445" y="593725"/>
            <a:ext cx="8654955" cy="7159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endParaRPr lang="en-GB" dirty="0" smtClean="0"/>
          </a:p>
        </p:txBody>
      </p:sp>
      <p:sp>
        <p:nvSpPr>
          <p:cNvPr id="513164" name="Rectangle 140"/>
          <p:cNvSpPr>
            <a:spLocks noGrp="1" noChangeArrowheads="1"/>
          </p:cNvSpPr>
          <p:nvPr>
            <p:ph type="body" idx="1"/>
            <p:custDataLst>
              <p:tags r:id="rId9"/>
            </p:custDataLst>
          </p:nvPr>
        </p:nvSpPr>
        <p:spPr bwMode="auto">
          <a:xfrm>
            <a:off x="641444" y="1548245"/>
            <a:ext cx="8654955" cy="41292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smtClean="0"/>
              <a:t>Lorem</a:t>
            </a:r>
            <a:r>
              <a:rPr lang="en-GB" dirty="0" smtClean="0"/>
              <a:t> </a:t>
            </a:r>
            <a:r>
              <a:rPr lang="en-GB" dirty="0" err="1" smtClean="0"/>
              <a:t>ipsum</a:t>
            </a:r>
            <a:r>
              <a:rPr lang="en-GB" dirty="0" smtClean="0"/>
              <a:t> </a:t>
            </a:r>
            <a:r>
              <a:rPr lang="en-GB" dirty="0" err="1" smtClean="0"/>
              <a:t>dolor</a:t>
            </a:r>
            <a:r>
              <a:rPr lang="en-GB" dirty="0" smtClean="0"/>
              <a:t> sit</a:t>
            </a:r>
          </a:p>
          <a:p>
            <a:pPr lvl="0"/>
            <a:r>
              <a:rPr lang="nl-NL" dirty="0" smtClean="0"/>
              <a:t>Lorem ipsum dolor sit</a:t>
            </a:r>
            <a:endParaRPr lang="en-GB" dirty="0" smtClean="0"/>
          </a:p>
          <a:p>
            <a:pPr lvl="1"/>
            <a:r>
              <a:rPr lang="nl-NL" dirty="0" smtClean="0"/>
              <a:t>Click</a:t>
            </a:r>
          </a:p>
          <a:p>
            <a:pPr lvl="5"/>
            <a:r>
              <a:rPr lang="nl-NL" dirty="0" smtClean="0"/>
              <a:t>Click</a:t>
            </a:r>
          </a:p>
        </p:txBody>
      </p:sp>
      <p:sp>
        <p:nvSpPr>
          <p:cNvPr id="10" name="Footer Placeholder 10"/>
          <p:cNvSpPr>
            <a:spLocks noGrp="1"/>
          </p:cNvSpPr>
          <p:nvPr>
            <p:ph type="ftr" sz="quarter" idx="3"/>
          </p:nvPr>
        </p:nvSpPr>
        <p:spPr>
          <a:xfrm>
            <a:off x="6428096" y="6356350"/>
            <a:ext cx="2115402" cy="365125"/>
          </a:xfrm>
          <a:prstGeom prst="rect">
            <a:avLst/>
          </a:prstGeom>
        </p:spPr>
        <p:txBody>
          <a:bodyPr vert="horz" lIns="91440" tIns="45720" rIns="91440" bIns="45720" rtlCol="0" anchor="ctr"/>
          <a:lstStyle>
            <a:lvl1pPr algn="ctr">
              <a:defRPr sz="1100">
                <a:solidFill>
                  <a:schemeClr val="tx1"/>
                </a:solidFill>
                <a:latin typeface="Myriad Pro" pitchFamily="34" charset="0"/>
              </a:defRPr>
            </a:lvl1pPr>
          </a:lstStyle>
          <a:p>
            <a:r>
              <a:rPr lang="en-GB" dirty="0" smtClean="0"/>
              <a:t>Folio information here</a:t>
            </a:r>
            <a:endParaRPr lang="en-GB" dirty="0"/>
          </a:p>
        </p:txBody>
      </p:sp>
      <p:sp>
        <p:nvSpPr>
          <p:cNvPr id="11" name="Slide Number Placeholder 11"/>
          <p:cNvSpPr>
            <a:spLocks noGrp="1"/>
          </p:cNvSpPr>
          <p:nvPr>
            <p:ph type="sldNum" sz="quarter" idx="4"/>
          </p:nvPr>
        </p:nvSpPr>
        <p:spPr>
          <a:xfrm>
            <a:off x="8543498" y="6356350"/>
            <a:ext cx="867201" cy="365125"/>
          </a:xfrm>
          <a:prstGeom prst="rect">
            <a:avLst/>
          </a:prstGeom>
        </p:spPr>
        <p:txBody>
          <a:bodyPr vert="horz" lIns="91440" tIns="45720" rIns="91440" bIns="45720" rtlCol="0" anchor="ctr"/>
          <a:lstStyle>
            <a:lvl1pPr algn="r">
              <a:defRPr sz="1100">
                <a:solidFill>
                  <a:schemeClr val="tx1"/>
                </a:solidFill>
                <a:latin typeface="Myriad Pro" pitchFamily="34" charset="0"/>
              </a:defRPr>
            </a:lvl1pPr>
          </a:lstStyle>
          <a:p>
            <a:r>
              <a:rPr lang="en-GB" smtClean="0"/>
              <a:t>Page </a:t>
            </a:r>
            <a:fld id="{817397F4-D26B-4992-9633-C515EEDCC268}"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66" r:id="rId3"/>
    <p:sldLayoutId id="2147483659" r:id="rId4"/>
    <p:sldLayoutId id="2147483662" r:id="rId5"/>
    <p:sldLayoutId id="2147483664" r:id="rId6"/>
  </p:sldLayoutIdLst>
  <p:hf hdr="0" ftr="0"/>
  <p:txStyles>
    <p:titleStyle>
      <a:lvl1pPr algn="l" rtl="0" eaLnBrk="1" fontAlgn="base" hangingPunct="1">
        <a:spcBef>
          <a:spcPct val="0"/>
        </a:spcBef>
        <a:spcAft>
          <a:spcPct val="0"/>
        </a:spcAft>
        <a:defRPr sz="3000" b="1">
          <a:solidFill>
            <a:srgbClr val="1AB7EA"/>
          </a:solidFill>
          <a:latin typeface="Arial Black" pitchFamily="34" charset="0"/>
          <a:ea typeface="+mj-ea"/>
          <a:cs typeface="+mj-cs"/>
        </a:defRPr>
      </a:lvl1pPr>
      <a:lvl2pPr algn="l" rtl="0" eaLnBrk="1" fontAlgn="base" hangingPunct="1">
        <a:spcBef>
          <a:spcPct val="0"/>
        </a:spcBef>
        <a:spcAft>
          <a:spcPct val="0"/>
        </a:spcAft>
        <a:defRPr sz="2400" b="1">
          <a:solidFill>
            <a:schemeClr val="tx1"/>
          </a:solidFill>
          <a:latin typeface="Book Antiqua" pitchFamily="18" charset="0"/>
        </a:defRPr>
      </a:lvl2pPr>
      <a:lvl3pPr algn="l" rtl="0" eaLnBrk="1" fontAlgn="base" hangingPunct="1">
        <a:spcBef>
          <a:spcPct val="0"/>
        </a:spcBef>
        <a:spcAft>
          <a:spcPct val="0"/>
        </a:spcAft>
        <a:defRPr sz="2400" b="1">
          <a:solidFill>
            <a:schemeClr val="tx1"/>
          </a:solidFill>
          <a:latin typeface="Book Antiqua" pitchFamily="18" charset="0"/>
        </a:defRPr>
      </a:lvl3pPr>
      <a:lvl4pPr algn="l" rtl="0" eaLnBrk="1" fontAlgn="base" hangingPunct="1">
        <a:spcBef>
          <a:spcPct val="0"/>
        </a:spcBef>
        <a:spcAft>
          <a:spcPct val="0"/>
        </a:spcAft>
        <a:defRPr sz="2400" b="1">
          <a:solidFill>
            <a:schemeClr val="tx1"/>
          </a:solidFill>
          <a:latin typeface="Book Antiqua" pitchFamily="18" charset="0"/>
        </a:defRPr>
      </a:lvl4pPr>
      <a:lvl5pPr algn="l" rtl="0" eaLnBrk="1" fontAlgn="base" hangingPunct="1">
        <a:spcBef>
          <a:spcPct val="0"/>
        </a:spcBef>
        <a:spcAft>
          <a:spcPct val="0"/>
        </a:spcAft>
        <a:defRPr sz="2400" b="1">
          <a:solidFill>
            <a:schemeClr val="tx1"/>
          </a:solidFill>
          <a:latin typeface="Book Antiqua" pitchFamily="18" charset="0"/>
        </a:defRPr>
      </a:lvl5pPr>
      <a:lvl6pPr marL="457200" algn="l" rtl="0" eaLnBrk="1" fontAlgn="base" hangingPunct="1">
        <a:spcBef>
          <a:spcPct val="0"/>
        </a:spcBef>
        <a:spcAft>
          <a:spcPct val="0"/>
        </a:spcAft>
        <a:defRPr sz="2400" b="1">
          <a:solidFill>
            <a:schemeClr val="tx1"/>
          </a:solidFill>
          <a:latin typeface="Book Antiqua" pitchFamily="18" charset="0"/>
        </a:defRPr>
      </a:lvl6pPr>
      <a:lvl7pPr marL="914400" algn="l" rtl="0" eaLnBrk="1" fontAlgn="base" hangingPunct="1">
        <a:spcBef>
          <a:spcPct val="0"/>
        </a:spcBef>
        <a:spcAft>
          <a:spcPct val="0"/>
        </a:spcAft>
        <a:defRPr sz="2400" b="1">
          <a:solidFill>
            <a:schemeClr val="tx1"/>
          </a:solidFill>
          <a:latin typeface="Book Antiqua" pitchFamily="18" charset="0"/>
        </a:defRPr>
      </a:lvl7pPr>
      <a:lvl8pPr marL="1371600" algn="l" rtl="0" eaLnBrk="1" fontAlgn="base" hangingPunct="1">
        <a:spcBef>
          <a:spcPct val="0"/>
        </a:spcBef>
        <a:spcAft>
          <a:spcPct val="0"/>
        </a:spcAft>
        <a:defRPr sz="2400" b="1">
          <a:solidFill>
            <a:schemeClr val="tx1"/>
          </a:solidFill>
          <a:latin typeface="Book Antiqua" pitchFamily="18" charset="0"/>
        </a:defRPr>
      </a:lvl8pPr>
      <a:lvl9pPr marL="1828800" algn="l" rtl="0" eaLnBrk="1" fontAlgn="base" hangingPunct="1">
        <a:spcBef>
          <a:spcPct val="0"/>
        </a:spcBef>
        <a:spcAft>
          <a:spcPct val="0"/>
        </a:spcAft>
        <a:defRPr sz="2400" b="1">
          <a:solidFill>
            <a:schemeClr val="tx1"/>
          </a:solidFill>
          <a:latin typeface="Book Antiqua" pitchFamily="18" charset="0"/>
        </a:defRPr>
      </a:lvl9pPr>
    </p:titleStyle>
    <p:bodyStyle>
      <a:lvl1pPr marL="355600" indent="-355600" algn="l" rtl="0" eaLnBrk="1" fontAlgn="base" hangingPunct="1">
        <a:spcBef>
          <a:spcPts val="0"/>
        </a:spcBef>
        <a:spcAft>
          <a:spcPct val="0"/>
        </a:spcAft>
        <a:buClr>
          <a:srgbClr val="004B8D"/>
        </a:buClr>
        <a:buFont typeface="Arial" pitchFamily="34" charset="0"/>
        <a:buChar char="•"/>
        <a:defRPr sz="2600">
          <a:solidFill>
            <a:srgbClr val="004B8D"/>
          </a:solidFill>
          <a:latin typeface="+mn-lt"/>
          <a:ea typeface="+mn-ea"/>
          <a:cs typeface="+mn-cs"/>
        </a:defRPr>
      </a:lvl1pPr>
      <a:lvl2pPr marL="720000" indent="-360000" algn="l" rtl="0" eaLnBrk="1" fontAlgn="base" hangingPunct="1">
        <a:lnSpc>
          <a:spcPct val="100000"/>
        </a:lnSpc>
        <a:spcBef>
          <a:spcPts val="0"/>
        </a:spcBef>
        <a:spcAft>
          <a:spcPct val="0"/>
        </a:spcAft>
        <a:buClr>
          <a:srgbClr val="004B8D"/>
        </a:buClr>
        <a:buFont typeface="Arial" pitchFamily="34" charset="0"/>
        <a:buChar char="•"/>
        <a:defRPr lang="nl-NL" sz="2200" dirty="0" smtClean="0">
          <a:solidFill>
            <a:srgbClr val="004B8D"/>
          </a:solidFill>
          <a:latin typeface="+mn-lt"/>
        </a:defRPr>
      </a:lvl2pPr>
      <a:lvl3pPr marL="2278063" indent="11113" algn="l" rtl="0" eaLnBrk="1" fontAlgn="base" hangingPunct="1">
        <a:lnSpc>
          <a:spcPct val="90000"/>
        </a:lnSpc>
        <a:spcBef>
          <a:spcPct val="40000"/>
        </a:spcBef>
        <a:spcAft>
          <a:spcPct val="0"/>
        </a:spcAft>
        <a:buClr>
          <a:srgbClr val="0B1F65"/>
        </a:buClr>
        <a:buFont typeface="Arial" pitchFamily="34" charset="0"/>
        <a:buChar char="•"/>
        <a:defRPr sz="1600">
          <a:solidFill>
            <a:srgbClr val="004B8D"/>
          </a:solidFill>
          <a:latin typeface="Arial" pitchFamily="34" charset="0"/>
          <a:cs typeface="Arial" pitchFamily="34" charset="0"/>
        </a:defRPr>
      </a:lvl3pPr>
      <a:lvl4pPr marL="2403475" algn="l" rtl="0" eaLnBrk="1" fontAlgn="base" hangingPunct="1">
        <a:lnSpc>
          <a:spcPct val="90000"/>
        </a:lnSpc>
        <a:spcBef>
          <a:spcPct val="40000"/>
        </a:spcBef>
        <a:spcAft>
          <a:spcPct val="0"/>
        </a:spcAft>
        <a:buClr>
          <a:srgbClr val="0B1F65"/>
        </a:buClr>
        <a:defRPr sz="1600">
          <a:solidFill>
            <a:schemeClr val="tx1"/>
          </a:solidFill>
          <a:latin typeface="+mj-lt"/>
        </a:defRPr>
      </a:lvl4pPr>
      <a:lvl5pPr marL="25177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5pPr>
      <a:lvl6pPr marL="1080000" indent="-360000" algn="l" rtl="0" eaLnBrk="1" fontAlgn="base" hangingPunct="1">
        <a:lnSpc>
          <a:spcPct val="100000"/>
        </a:lnSpc>
        <a:spcBef>
          <a:spcPct val="0"/>
        </a:spcBef>
        <a:spcAft>
          <a:spcPts val="0"/>
        </a:spcAft>
        <a:buClr>
          <a:srgbClr val="004B8D"/>
        </a:buClr>
        <a:buSzPct val="100000"/>
        <a:buFont typeface="Arial" pitchFamily="34" charset="0"/>
        <a:buChar char="•"/>
        <a:defRPr lang="en-GB" sz="1800" dirty="0" smtClean="0">
          <a:solidFill>
            <a:srgbClr val="004B8D"/>
          </a:solidFill>
          <a:latin typeface="+mn-lt"/>
        </a:defRPr>
      </a:lvl6pPr>
      <a:lvl7pPr marL="34321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7pPr>
      <a:lvl8pPr marL="38893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8pPr>
      <a:lvl9pPr marL="43465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www.insidehighered.com/news/2010/11/30/anthroscienc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err="1" smtClean="0"/>
              <a:t>ToK</a:t>
            </a:r>
            <a:r>
              <a:rPr lang="en-GB" dirty="0" smtClean="0"/>
              <a:t> New Curriculum</a:t>
            </a:r>
          </a:p>
          <a:p>
            <a:r>
              <a:rPr lang="en-GB" dirty="0" smtClean="0"/>
              <a:t> </a:t>
            </a:r>
            <a:r>
              <a:rPr lang="en-GB" sz="2800" dirty="0" smtClean="0"/>
              <a:t>(first examination May 2015)</a:t>
            </a:r>
            <a:endParaRPr lang="en-GB" sz="2800" dirty="0"/>
          </a:p>
        </p:txBody>
      </p:sp>
      <p:sp>
        <p:nvSpPr>
          <p:cNvPr id="3" name="Subtitle 2"/>
          <p:cNvSpPr txBox="1">
            <a:spLocks/>
          </p:cNvSpPr>
          <p:nvPr/>
        </p:nvSpPr>
        <p:spPr>
          <a:xfrm>
            <a:off x="2131996" y="3886200"/>
            <a:ext cx="6400800" cy="1752600"/>
          </a:xfrm>
          <a:prstGeom prst="rect">
            <a:avLst/>
          </a:prstGeom>
        </p:spPr>
        <p:txBody>
          <a:bodyPr>
            <a:normAutofit/>
          </a:bodyPr>
          <a:lstStyle/>
          <a:p>
            <a:pPr marL="355600" marR="0" lvl="0" indent="-355600" algn="ctr" defTabSz="914400" rtl="0" eaLnBrk="1" fontAlgn="base" latinLnBrk="0" hangingPunct="1">
              <a:lnSpc>
                <a:spcPct val="100000"/>
              </a:lnSpc>
              <a:spcBef>
                <a:spcPts val="0"/>
              </a:spcBef>
              <a:spcAft>
                <a:spcPct val="0"/>
              </a:spcAft>
              <a:buClr>
                <a:srgbClr val="004B8D"/>
              </a:buClr>
              <a:buSzTx/>
              <a:tabLst/>
              <a:defRPr/>
            </a:pPr>
            <a:r>
              <a:rPr kumimoji="0" lang="en-GB" sz="2600" b="0" i="0" u="none" strike="noStrike" kern="0" cap="none" spc="0" normalizeH="0" baseline="0" noProof="0" dirty="0" smtClean="0">
                <a:ln>
                  <a:noFill/>
                </a:ln>
                <a:solidFill>
                  <a:schemeClr val="bg1"/>
                </a:solidFill>
                <a:effectLst/>
                <a:uLnTx/>
                <a:uFillTx/>
                <a:latin typeface="+mn-lt"/>
                <a:ea typeface="+mn-ea"/>
                <a:cs typeface="+mn-cs"/>
              </a:rPr>
              <a:t>Theory of Knowledge</a:t>
            </a:r>
          </a:p>
          <a:p>
            <a:pPr marL="355600" marR="0" lvl="0" indent="-355600" algn="ctr" defTabSz="914400" rtl="0" eaLnBrk="1" fontAlgn="base" latinLnBrk="0" hangingPunct="1">
              <a:lnSpc>
                <a:spcPct val="100000"/>
              </a:lnSpc>
              <a:spcBef>
                <a:spcPts val="0"/>
              </a:spcBef>
              <a:spcAft>
                <a:spcPct val="0"/>
              </a:spcAft>
              <a:buClr>
                <a:srgbClr val="004B8D"/>
              </a:buClr>
              <a:buSzTx/>
              <a:tabLst/>
              <a:defRPr/>
            </a:pPr>
            <a:r>
              <a:rPr kumimoji="0" lang="en-GB" sz="2600" b="0" i="0" u="none" strike="noStrike" kern="0" cap="none" spc="0" normalizeH="0" baseline="0" noProof="0" dirty="0" smtClean="0">
                <a:ln>
                  <a:noFill/>
                </a:ln>
                <a:solidFill>
                  <a:schemeClr val="bg1"/>
                </a:solidFill>
                <a:effectLst/>
                <a:uLnTx/>
                <a:uFillTx/>
                <a:latin typeface="+mn-lt"/>
                <a:ea typeface="+mn-ea"/>
                <a:cs typeface="+mn-cs"/>
              </a:rPr>
              <a:t>The Sciences (Human and Natural) and the Knowledge Framework</a:t>
            </a:r>
            <a:endParaRPr kumimoji="0" lang="en-GB" sz="2600" b="0"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American Anthropological Association</a:t>
            </a:r>
            <a:br>
              <a:rPr lang="en-GB" dirty="0" smtClean="0"/>
            </a:br>
            <a:r>
              <a:rPr lang="en-GB" sz="1800" dirty="0" smtClean="0"/>
              <a:t>Long-Term Plan: revision in 2010</a:t>
            </a:r>
            <a:endParaRPr lang="en-GB" sz="1800" dirty="0"/>
          </a:p>
        </p:txBody>
      </p:sp>
      <p:sp>
        <p:nvSpPr>
          <p:cNvPr id="4" name="Content Placeholder 2"/>
          <p:cNvSpPr txBox="1">
            <a:spLocks/>
          </p:cNvSpPr>
          <p:nvPr/>
        </p:nvSpPr>
        <p:spPr>
          <a:xfrm>
            <a:off x="457200" y="1600200"/>
            <a:ext cx="8229600" cy="4525963"/>
          </a:xfrm>
          <a:prstGeom prst="rect">
            <a:avLst/>
          </a:prstGeom>
        </p:spPr>
        <p:txBody>
          <a:bodyPr>
            <a:normAutofit fontScale="92500" lnSpcReduction="20000"/>
          </a:bodyPr>
          <a:lstStyle/>
          <a:p>
            <a:pPr marL="355600" marR="0" lvl="0" indent="-355600" algn="l" defTabSz="914400" rtl="0" eaLnBrk="1" fontAlgn="base" latinLnBrk="0" hangingPunct="1">
              <a:lnSpc>
                <a:spcPct val="100000"/>
              </a:lnSpc>
              <a:spcBef>
                <a:spcPts val="0"/>
              </a:spcBef>
              <a:spcAft>
                <a:spcPct val="0"/>
              </a:spcAft>
              <a:buClr>
                <a:srgbClr val="004B8D"/>
              </a:buClr>
              <a:buSzTx/>
              <a:buFont typeface="Arial" pitchFamily="34" charset="0"/>
              <a:buChar char="•"/>
              <a:tabLst/>
              <a:defRPr/>
            </a:pPr>
            <a:r>
              <a:rPr kumimoji="0" lang="en-GB" sz="2600" b="0" i="0" u="none" strike="noStrike" kern="0" cap="none" spc="0" normalizeH="0" baseline="0" noProof="0" dirty="0" smtClean="0">
                <a:ln>
                  <a:noFill/>
                </a:ln>
                <a:solidFill>
                  <a:srgbClr val="004B8D"/>
                </a:solidFill>
                <a:effectLst/>
                <a:uLnTx/>
                <a:uFillTx/>
                <a:latin typeface="+mn-lt"/>
                <a:ea typeface="+mn-ea"/>
                <a:cs typeface="+mn-cs"/>
              </a:rPr>
              <a:t>OLD VERSION: “The purposes of the Association shall be to advance anthropology as the science that studies humankind in all its aspects, through archaeological, biological, ethnological, and linguistic research; and to further the professional interests of American anthropologists; including the dissemination of anthropological knowledge and its use to solve human problems.”</a:t>
            </a:r>
          </a:p>
          <a:p>
            <a:pPr marL="355600" marR="0" lvl="0" indent="-355600" algn="l" defTabSz="914400" rtl="0" eaLnBrk="1" fontAlgn="base" latinLnBrk="0" hangingPunct="1">
              <a:lnSpc>
                <a:spcPct val="100000"/>
              </a:lnSpc>
              <a:spcBef>
                <a:spcPts val="0"/>
              </a:spcBef>
              <a:spcAft>
                <a:spcPct val="0"/>
              </a:spcAft>
              <a:buClr>
                <a:srgbClr val="004B8D"/>
              </a:buClr>
              <a:buSzTx/>
              <a:buFont typeface="Arial" pitchFamily="34" charset="0"/>
              <a:buChar char="•"/>
              <a:tabLst/>
              <a:defRPr/>
            </a:pPr>
            <a:r>
              <a:rPr kumimoji="0" lang="en-GB" sz="2600" b="0" i="0" u="none" strike="noStrike" kern="0" cap="none" spc="0" normalizeH="0" baseline="0" noProof="0" dirty="0" smtClean="0">
                <a:ln>
                  <a:noFill/>
                </a:ln>
                <a:solidFill>
                  <a:srgbClr val="004B8D"/>
                </a:solidFill>
                <a:effectLst/>
                <a:uLnTx/>
                <a:uFillTx/>
                <a:latin typeface="+mn-lt"/>
                <a:ea typeface="+mn-ea"/>
                <a:cs typeface="+mn-cs"/>
              </a:rPr>
              <a:t>NEW VERSION: “The purposes of the Association shall be to advance public understanding of humankind in all its aspects. This includes, but is not limited to, archaeological, biological, social, cultural, economic, political, historical, medical, visual, and linguistic anthropological research.”</a:t>
            </a:r>
            <a:endParaRPr kumimoji="0" lang="en-GB" sz="2600" b="0" i="0" u="none" strike="noStrike" kern="0" cap="none" spc="0" normalizeH="0" baseline="0" noProof="0" dirty="0">
              <a:ln>
                <a:noFill/>
              </a:ln>
              <a:solidFill>
                <a:srgbClr val="004B8D"/>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Science or Not Science?</a:t>
            </a:r>
            <a:endParaRPr lang="en-GB" dirty="0"/>
          </a:p>
        </p:txBody>
      </p:sp>
      <p:sp>
        <p:nvSpPr>
          <p:cNvPr id="4" name="Content Placeholder 2"/>
          <p:cNvSpPr txBox="1">
            <a:spLocks/>
          </p:cNvSpPr>
          <p:nvPr/>
        </p:nvSpPr>
        <p:spPr>
          <a:xfrm>
            <a:off x="457200" y="1600200"/>
            <a:ext cx="8229600" cy="4525963"/>
          </a:xfrm>
          <a:prstGeom prst="rect">
            <a:avLst/>
          </a:prstGeom>
        </p:spPr>
        <p:txBody>
          <a:bodyPr/>
          <a:lstStyle/>
          <a:p>
            <a:pPr marL="355600" marR="0" lvl="0" indent="-355600" algn="l" defTabSz="914400" rtl="0" eaLnBrk="1" fontAlgn="base" latinLnBrk="0" hangingPunct="1">
              <a:lnSpc>
                <a:spcPct val="100000"/>
              </a:lnSpc>
              <a:spcBef>
                <a:spcPts val="0"/>
              </a:spcBef>
              <a:spcAft>
                <a:spcPct val="0"/>
              </a:spcAft>
              <a:buClr>
                <a:srgbClr val="004B8D"/>
              </a:buClr>
              <a:buSzTx/>
              <a:buFont typeface="Arial" pitchFamily="34" charset="0"/>
              <a:buChar char="•"/>
              <a:tabLst/>
              <a:defRPr/>
            </a:pPr>
            <a:r>
              <a:rPr kumimoji="0" lang="en-GB" sz="2600" b="0" i="0" u="none" strike="noStrike" kern="0" cap="none" spc="0" normalizeH="0" baseline="0" noProof="0" dirty="0" smtClean="0">
                <a:ln>
                  <a:noFill/>
                </a:ln>
                <a:solidFill>
                  <a:srgbClr val="004B8D"/>
                </a:solidFill>
                <a:effectLst/>
                <a:uLnTx/>
                <a:uFillTx/>
                <a:latin typeface="+mn-lt"/>
                <a:ea typeface="+mn-ea"/>
                <a:cs typeface="+mn-cs"/>
              </a:rPr>
              <a:t>What could be the grounds upon which some practitioners of a discipline might not want to describe their subject as “science”?</a:t>
            </a:r>
          </a:p>
          <a:p>
            <a:pPr marL="355600" marR="0" lvl="0" indent="-355600" algn="l" defTabSz="914400" rtl="0" eaLnBrk="1" fontAlgn="base" latinLnBrk="0" hangingPunct="1">
              <a:lnSpc>
                <a:spcPct val="100000"/>
              </a:lnSpc>
              <a:spcBef>
                <a:spcPts val="0"/>
              </a:spcBef>
              <a:spcAft>
                <a:spcPct val="0"/>
              </a:spcAft>
              <a:buClr>
                <a:srgbClr val="004B8D"/>
              </a:buClr>
              <a:buSzTx/>
              <a:buFont typeface="Arial" pitchFamily="34" charset="0"/>
              <a:buChar char="•"/>
              <a:tabLst/>
              <a:defRPr/>
            </a:pPr>
            <a:r>
              <a:rPr kumimoji="0" lang="en-GB" sz="2600" b="0" i="0" u="none" strike="noStrike" kern="0" cap="none" spc="0" normalizeH="0" baseline="0" noProof="0" dirty="0" smtClean="0">
                <a:ln>
                  <a:noFill/>
                </a:ln>
                <a:solidFill>
                  <a:srgbClr val="004B8D"/>
                </a:solidFill>
                <a:effectLst/>
                <a:uLnTx/>
                <a:uFillTx/>
                <a:latin typeface="+mn-lt"/>
                <a:ea typeface="+mn-ea"/>
                <a:cs typeface="+mn-cs"/>
              </a:rPr>
              <a:t>Which of these grounds might be applicable in the case of anthropology?</a:t>
            </a:r>
            <a:endParaRPr kumimoji="0" lang="en-GB" sz="2600" b="0" i="0" u="none" strike="noStrike" kern="0" cap="none" spc="0" normalizeH="0" baseline="0" noProof="0" dirty="0">
              <a:ln>
                <a:noFill/>
              </a:ln>
              <a:solidFill>
                <a:srgbClr val="004B8D"/>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828801"/>
            <a:ext cx="8229600" cy="2590800"/>
          </a:xfrm>
          <a:prstGeom prst="rect">
            <a:avLst/>
          </a:prstGeom>
        </p:spPr>
        <p:txBody>
          <a:bodyPr/>
          <a:lstStyle/>
          <a:p>
            <a:pPr marL="355600" marR="0" lvl="0" indent="-355600" algn="l" defTabSz="914400" rtl="0" eaLnBrk="1" fontAlgn="base" latinLnBrk="0" hangingPunct="1">
              <a:lnSpc>
                <a:spcPct val="100000"/>
              </a:lnSpc>
              <a:spcBef>
                <a:spcPts val="0"/>
              </a:spcBef>
              <a:spcAft>
                <a:spcPct val="0"/>
              </a:spcAft>
              <a:buClr>
                <a:srgbClr val="004B8D"/>
              </a:buClr>
              <a:buSzTx/>
              <a:buFont typeface="Arial" pitchFamily="34" charset="0"/>
              <a:buNone/>
              <a:tabLst/>
              <a:defRPr/>
            </a:pPr>
            <a:r>
              <a:rPr kumimoji="0" lang="en-GB" sz="2600" b="0" i="0" u="none" strike="noStrike" kern="0" cap="none" spc="0" normalizeH="0" baseline="0" noProof="0" dirty="0" smtClean="0">
                <a:ln>
                  <a:noFill/>
                </a:ln>
                <a:solidFill>
                  <a:srgbClr val="004B8D"/>
                </a:solidFill>
                <a:effectLst/>
                <a:uLnTx/>
                <a:uFillTx/>
                <a:latin typeface="+mn-lt"/>
                <a:ea typeface="+mn-ea"/>
                <a:cs typeface="+mn-cs"/>
              </a:rPr>
              <a:t>	The aim of this session is to explore the use of the knowledge framework as an organising device for the treatment of the natural and human sciences in TOK...</a:t>
            </a:r>
            <a:endParaRPr kumimoji="0" lang="en-GB" sz="2600" b="0" i="0" u="none" strike="noStrike" kern="0" cap="none" spc="0" normalizeH="0" baseline="0" noProof="0" dirty="0">
              <a:ln>
                <a:noFill/>
              </a:ln>
              <a:solidFill>
                <a:srgbClr val="004B8D"/>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Knowledge Framework</a:t>
            </a:r>
            <a:endParaRPr lang="en-GB" dirty="0"/>
          </a:p>
        </p:txBody>
      </p:sp>
      <p:sp>
        <p:nvSpPr>
          <p:cNvPr id="4" name="Content Placeholder 2"/>
          <p:cNvSpPr txBox="1">
            <a:spLocks/>
          </p:cNvSpPr>
          <p:nvPr/>
        </p:nvSpPr>
        <p:spPr>
          <a:xfrm>
            <a:off x="1540845" y="1371600"/>
            <a:ext cx="5715000" cy="2497756"/>
          </a:xfrm>
          <a:prstGeom prst="rect">
            <a:avLst/>
          </a:prstGeom>
        </p:spPr>
        <p:txBody>
          <a:bodyPr/>
          <a:lstStyle/>
          <a:p>
            <a:pPr marL="355600" marR="0" lvl="0" indent="-355600" algn="l" defTabSz="914400" rtl="0" eaLnBrk="1" fontAlgn="base" latinLnBrk="0" hangingPunct="1">
              <a:lnSpc>
                <a:spcPct val="100000"/>
              </a:lnSpc>
              <a:spcBef>
                <a:spcPts val="0"/>
              </a:spcBef>
              <a:spcAft>
                <a:spcPct val="0"/>
              </a:spcAft>
              <a:buClr>
                <a:srgbClr val="004B8D"/>
              </a:buClr>
              <a:buSzTx/>
              <a:buFont typeface="Arial" pitchFamily="34" charset="0"/>
              <a:buChar char="•"/>
              <a:tabLst/>
              <a:defRPr/>
            </a:pPr>
            <a:r>
              <a:rPr kumimoji="0" lang="en-GB" sz="2600" b="0" i="0" u="none" strike="noStrike" kern="0" cap="none" spc="0" normalizeH="0" baseline="0" noProof="0" dirty="0" smtClean="0">
                <a:ln>
                  <a:noFill/>
                </a:ln>
                <a:solidFill>
                  <a:srgbClr val="004B8D"/>
                </a:solidFill>
                <a:effectLst/>
                <a:uLnTx/>
                <a:uFillTx/>
                <a:latin typeface="+mn-lt"/>
                <a:ea typeface="+mn-ea"/>
                <a:cs typeface="+mn-cs"/>
              </a:rPr>
              <a:t>Scope and Applications</a:t>
            </a:r>
          </a:p>
          <a:p>
            <a:pPr marL="355600" marR="0" lvl="0" indent="-355600" algn="l" defTabSz="914400" rtl="0" eaLnBrk="1" fontAlgn="base" latinLnBrk="0" hangingPunct="1">
              <a:lnSpc>
                <a:spcPct val="100000"/>
              </a:lnSpc>
              <a:spcBef>
                <a:spcPts val="0"/>
              </a:spcBef>
              <a:spcAft>
                <a:spcPct val="0"/>
              </a:spcAft>
              <a:buClr>
                <a:srgbClr val="004B8D"/>
              </a:buClr>
              <a:buSzTx/>
              <a:buFont typeface="Arial" pitchFamily="34" charset="0"/>
              <a:buChar char="•"/>
              <a:tabLst/>
              <a:defRPr/>
            </a:pPr>
            <a:r>
              <a:rPr kumimoji="0" lang="en-GB" sz="2600" b="0" i="0" u="none" strike="noStrike" kern="0" cap="none" spc="0" normalizeH="0" baseline="0" noProof="0" dirty="0" smtClean="0">
                <a:ln>
                  <a:noFill/>
                </a:ln>
                <a:solidFill>
                  <a:srgbClr val="004B8D"/>
                </a:solidFill>
                <a:effectLst/>
                <a:uLnTx/>
                <a:uFillTx/>
                <a:latin typeface="+mn-lt"/>
                <a:ea typeface="+mn-ea"/>
                <a:cs typeface="+mn-cs"/>
              </a:rPr>
              <a:t>Language and Concepts</a:t>
            </a:r>
          </a:p>
          <a:p>
            <a:pPr marL="355600" marR="0" lvl="0" indent="-355600" algn="l" defTabSz="914400" rtl="0" eaLnBrk="1" fontAlgn="base" latinLnBrk="0" hangingPunct="1">
              <a:lnSpc>
                <a:spcPct val="100000"/>
              </a:lnSpc>
              <a:spcBef>
                <a:spcPts val="0"/>
              </a:spcBef>
              <a:spcAft>
                <a:spcPct val="0"/>
              </a:spcAft>
              <a:buClr>
                <a:srgbClr val="004B8D"/>
              </a:buClr>
              <a:buSzTx/>
              <a:buFont typeface="Arial" pitchFamily="34" charset="0"/>
              <a:buChar char="•"/>
              <a:tabLst/>
              <a:defRPr/>
            </a:pPr>
            <a:r>
              <a:rPr kumimoji="0" lang="en-GB" sz="2600" b="0" i="0" u="none" strike="noStrike" kern="0" cap="none" spc="0" normalizeH="0" baseline="0" noProof="0" dirty="0" smtClean="0">
                <a:ln>
                  <a:noFill/>
                </a:ln>
                <a:solidFill>
                  <a:srgbClr val="004B8D"/>
                </a:solidFill>
                <a:effectLst/>
                <a:uLnTx/>
                <a:uFillTx/>
                <a:latin typeface="+mn-lt"/>
                <a:ea typeface="+mn-ea"/>
                <a:cs typeface="+mn-cs"/>
              </a:rPr>
              <a:t>Methodology</a:t>
            </a:r>
          </a:p>
          <a:p>
            <a:pPr marL="355600" marR="0" lvl="0" indent="-355600" algn="l" defTabSz="914400" rtl="0" eaLnBrk="1" fontAlgn="base" latinLnBrk="0" hangingPunct="1">
              <a:lnSpc>
                <a:spcPct val="100000"/>
              </a:lnSpc>
              <a:spcBef>
                <a:spcPts val="0"/>
              </a:spcBef>
              <a:spcAft>
                <a:spcPct val="0"/>
              </a:spcAft>
              <a:buClr>
                <a:srgbClr val="004B8D"/>
              </a:buClr>
              <a:buSzTx/>
              <a:buFont typeface="Arial" pitchFamily="34" charset="0"/>
              <a:buChar char="•"/>
              <a:tabLst/>
              <a:defRPr/>
            </a:pPr>
            <a:r>
              <a:rPr kumimoji="0" lang="en-GB" sz="2600" b="0" i="0" u="none" strike="noStrike" kern="0" cap="none" spc="0" normalizeH="0" baseline="0" noProof="0" dirty="0" smtClean="0">
                <a:ln>
                  <a:noFill/>
                </a:ln>
                <a:solidFill>
                  <a:srgbClr val="004B8D"/>
                </a:solidFill>
                <a:effectLst/>
                <a:uLnTx/>
                <a:uFillTx/>
                <a:latin typeface="+mn-lt"/>
                <a:ea typeface="+mn-ea"/>
                <a:cs typeface="+mn-cs"/>
              </a:rPr>
              <a:t>Historical Development</a:t>
            </a:r>
          </a:p>
          <a:p>
            <a:pPr marL="355600" marR="0" lvl="0" indent="-355600" algn="l" defTabSz="914400" rtl="0" eaLnBrk="1" fontAlgn="base" latinLnBrk="0" hangingPunct="1">
              <a:lnSpc>
                <a:spcPct val="100000"/>
              </a:lnSpc>
              <a:spcBef>
                <a:spcPts val="0"/>
              </a:spcBef>
              <a:spcAft>
                <a:spcPct val="0"/>
              </a:spcAft>
              <a:buClr>
                <a:srgbClr val="004B8D"/>
              </a:buClr>
              <a:buSzTx/>
              <a:buFont typeface="Arial" pitchFamily="34" charset="0"/>
              <a:buChar char="•"/>
              <a:tabLst/>
              <a:defRPr/>
            </a:pPr>
            <a:r>
              <a:rPr kumimoji="0" lang="en-GB" sz="2600" b="0" i="0" u="none" strike="noStrike" kern="0" cap="none" spc="0" normalizeH="0" baseline="0" noProof="0" dirty="0" smtClean="0">
                <a:ln>
                  <a:noFill/>
                </a:ln>
                <a:solidFill>
                  <a:srgbClr val="004B8D"/>
                </a:solidFill>
                <a:effectLst/>
                <a:uLnTx/>
                <a:uFillTx/>
                <a:latin typeface="+mn-lt"/>
                <a:ea typeface="+mn-ea"/>
                <a:cs typeface="+mn-cs"/>
              </a:rPr>
              <a:t>Links to Personal Knowledge</a:t>
            </a:r>
            <a:endParaRPr kumimoji="0" lang="en-GB" sz="2600" b="0" i="0" u="none" strike="noStrike" kern="0" cap="none" spc="0" normalizeH="0" baseline="0" noProof="0" dirty="0">
              <a:ln>
                <a:noFill/>
              </a:ln>
              <a:solidFill>
                <a:srgbClr val="004B8D"/>
              </a:solidFill>
              <a:effectLst/>
              <a:uLnTx/>
              <a:uFillTx/>
              <a:latin typeface="+mn-lt"/>
              <a:ea typeface="+mn-ea"/>
              <a:cs typeface="+mn-cs"/>
            </a:endParaRPr>
          </a:p>
        </p:txBody>
      </p:sp>
      <p:sp>
        <p:nvSpPr>
          <p:cNvPr id="5" name="TextBox 4"/>
          <p:cNvSpPr txBox="1"/>
          <p:nvPr/>
        </p:nvSpPr>
        <p:spPr>
          <a:xfrm>
            <a:off x="685800" y="4124235"/>
            <a:ext cx="7532960" cy="1200329"/>
          </a:xfrm>
          <a:prstGeom prst="rect">
            <a:avLst/>
          </a:prstGeom>
          <a:noFill/>
        </p:spPr>
        <p:txBody>
          <a:bodyPr wrap="none" rtlCol="0">
            <a:spAutoFit/>
          </a:bodyPr>
          <a:lstStyle/>
          <a:p>
            <a:r>
              <a:rPr lang="en-GB" sz="2400" i="1" dirty="0" smtClean="0"/>
              <a:t>To what extent does the knowledge framework tool help us</a:t>
            </a:r>
          </a:p>
          <a:p>
            <a:r>
              <a:rPr lang="en-GB" sz="2400" i="1" dirty="0" smtClean="0"/>
              <a:t>to locate the origins of disputes in the human sciences</a:t>
            </a:r>
          </a:p>
          <a:p>
            <a:r>
              <a:rPr lang="en-GB" sz="2400" i="1" dirty="0" smtClean="0"/>
              <a:t>and ground a discussion of them?</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Knowledge Framework as a Tool</a:t>
            </a:r>
            <a:br>
              <a:rPr lang="en-GB" dirty="0" smtClean="0"/>
            </a:br>
            <a:r>
              <a:rPr lang="en-GB" sz="2400" dirty="0" smtClean="0"/>
              <a:t>collation of responses...</a:t>
            </a:r>
            <a:endParaRPr lang="en-GB" dirty="0"/>
          </a:p>
        </p:txBody>
      </p:sp>
      <p:sp>
        <p:nvSpPr>
          <p:cNvPr id="4" name="Content Placeholder 4"/>
          <p:cNvSpPr txBox="1">
            <a:spLocks/>
          </p:cNvSpPr>
          <p:nvPr/>
        </p:nvSpPr>
        <p:spPr>
          <a:xfrm>
            <a:off x="457200" y="1600201"/>
            <a:ext cx="4038600" cy="3943952"/>
          </a:xfrm>
          <a:prstGeom prst="rect">
            <a:avLst/>
          </a:prstGeom>
        </p:spPr>
        <p:txBody>
          <a:bodyPr/>
          <a:lstStyle/>
          <a:p>
            <a:pPr marL="514350" marR="0" lvl="0" indent="-514350" algn="l" defTabSz="914400" rtl="0" eaLnBrk="1" fontAlgn="base" latinLnBrk="0" hangingPunct="1">
              <a:lnSpc>
                <a:spcPct val="100000"/>
              </a:lnSpc>
              <a:spcBef>
                <a:spcPts val="0"/>
              </a:spcBef>
              <a:spcAft>
                <a:spcPct val="0"/>
              </a:spcAft>
              <a:buClr>
                <a:srgbClr val="004B8D"/>
              </a:buClr>
              <a:buSzTx/>
              <a:buFont typeface="+mj-lt"/>
              <a:buAutoNum type="arabicPeriod"/>
              <a:tabLst/>
              <a:defRPr/>
            </a:pPr>
            <a:r>
              <a:rPr kumimoji="0" lang="en-GB" sz="2600" b="0" i="0" u="none" strike="noStrike" kern="0" cap="none" spc="0" normalizeH="0" baseline="0" noProof="0" dirty="0" smtClean="0">
                <a:ln>
                  <a:noFill/>
                </a:ln>
                <a:solidFill>
                  <a:srgbClr val="004B8D"/>
                </a:solidFill>
                <a:effectLst/>
                <a:uLnTx/>
                <a:uFillTx/>
                <a:latin typeface="+mn-lt"/>
                <a:ea typeface="+mn-ea"/>
                <a:cs typeface="+mn-cs"/>
              </a:rPr>
              <a:t>Scope and Applications</a:t>
            </a:r>
          </a:p>
          <a:p>
            <a:pPr marL="514350" marR="0" lvl="0" indent="-514350" algn="l" defTabSz="914400" rtl="0" eaLnBrk="1" fontAlgn="base" latinLnBrk="0" hangingPunct="1">
              <a:lnSpc>
                <a:spcPct val="100000"/>
              </a:lnSpc>
              <a:spcBef>
                <a:spcPts val="0"/>
              </a:spcBef>
              <a:spcAft>
                <a:spcPct val="0"/>
              </a:spcAft>
              <a:buClr>
                <a:srgbClr val="004B8D"/>
              </a:buClr>
              <a:buSzTx/>
              <a:buFont typeface="+mj-lt"/>
              <a:buAutoNum type="arabicPeriod"/>
              <a:tabLst/>
              <a:defRPr/>
            </a:pPr>
            <a:r>
              <a:rPr kumimoji="0" lang="en-GB" sz="2600" b="0" i="0" u="none" strike="noStrike" kern="0" cap="none" spc="0" normalizeH="0" baseline="0" noProof="0" dirty="0" smtClean="0">
                <a:ln>
                  <a:noFill/>
                </a:ln>
                <a:solidFill>
                  <a:srgbClr val="004B8D"/>
                </a:solidFill>
                <a:effectLst/>
                <a:uLnTx/>
                <a:uFillTx/>
                <a:latin typeface="+mn-lt"/>
                <a:ea typeface="+mn-ea"/>
                <a:cs typeface="+mn-cs"/>
              </a:rPr>
              <a:t>Language and Concepts</a:t>
            </a:r>
          </a:p>
          <a:p>
            <a:pPr marL="514350" marR="0" lvl="0" indent="-514350" algn="l" defTabSz="914400" rtl="0" eaLnBrk="1" fontAlgn="base" latinLnBrk="0" hangingPunct="1">
              <a:lnSpc>
                <a:spcPct val="100000"/>
              </a:lnSpc>
              <a:spcBef>
                <a:spcPts val="0"/>
              </a:spcBef>
              <a:spcAft>
                <a:spcPct val="0"/>
              </a:spcAft>
              <a:buClr>
                <a:srgbClr val="004B8D"/>
              </a:buClr>
              <a:buSzTx/>
              <a:buFont typeface="+mj-lt"/>
              <a:buAutoNum type="arabicPeriod"/>
              <a:tabLst/>
              <a:defRPr/>
            </a:pPr>
            <a:r>
              <a:rPr kumimoji="0" lang="en-GB" sz="2600" b="0" i="0" u="none" strike="noStrike" kern="0" cap="none" spc="0" normalizeH="0" baseline="0" noProof="0" dirty="0" smtClean="0">
                <a:ln>
                  <a:noFill/>
                </a:ln>
                <a:solidFill>
                  <a:srgbClr val="004B8D"/>
                </a:solidFill>
                <a:effectLst/>
                <a:uLnTx/>
                <a:uFillTx/>
                <a:latin typeface="+mn-lt"/>
                <a:ea typeface="+mn-ea"/>
                <a:cs typeface="+mn-cs"/>
              </a:rPr>
              <a:t>Methodology</a:t>
            </a:r>
          </a:p>
          <a:p>
            <a:pPr marL="514350" marR="0" lvl="0" indent="-514350" algn="l" defTabSz="914400" rtl="0" eaLnBrk="1" fontAlgn="base" latinLnBrk="0" hangingPunct="1">
              <a:lnSpc>
                <a:spcPct val="100000"/>
              </a:lnSpc>
              <a:spcBef>
                <a:spcPts val="0"/>
              </a:spcBef>
              <a:spcAft>
                <a:spcPct val="0"/>
              </a:spcAft>
              <a:buClr>
                <a:srgbClr val="004B8D"/>
              </a:buClr>
              <a:buSzTx/>
              <a:buFont typeface="+mj-lt"/>
              <a:buAutoNum type="arabicPeriod"/>
              <a:tabLst/>
              <a:defRPr/>
            </a:pPr>
            <a:r>
              <a:rPr kumimoji="0" lang="en-GB" sz="2600" b="0" i="0" u="none" strike="noStrike" kern="0" cap="none" spc="0" normalizeH="0" baseline="0" noProof="0" dirty="0" smtClean="0">
                <a:ln>
                  <a:noFill/>
                </a:ln>
                <a:solidFill>
                  <a:srgbClr val="004B8D"/>
                </a:solidFill>
                <a:effectLst/>
                <a:uLnTx/>
                <a:uFillTx/>
                <a:latin typeface="+mn-lt"/>
                <a:ea typeface="+mn-ea"/>
                <a:cs typeface="+mn-cs"/>
              </a:rPr>
              <a:t>Historical Development</a:t>
            </a:r>
          </a:p>
          <a:p>
            <a:pPr marL="514350" marR="0" lvl="0" indent="-514350" algn="l" defTabSz="914400" rtl="0" eaLnBrk="1" fontAlgn="base" latinLnBrk="0" hangingPunct="1">
              <a:lnSpc>
                <a:spcPct val="100000"/>
              </a:lnSpc>
              <a:spcBef>
                <a:spcPts val="0"/>
              </a:spcBef>
              <a:spcAft>
                <a:spcPct val="0"/>
              </a:spcAft>
              <a:buClr>
                <a:srgbClr val="004B8D"/>
              </a:buClr>
              <a:buSzTx/>
              <a:buFont typeface="+mj-lt"/>
              <a:buAutoNum type="arabicPeriod"/>
              <a:tabLst/>
              <a:defRPr/>
            </a:pPr>
            <a:r>
              <a:rPr kumimoji="0" lang="en-GB" sz="2600" b="0" i="0" u="none" strike="noStrike" kern="0" cap="none" spc="0" normalizeH="0" baseline="0" noProof="0" dirty="0" smtClean="0">
                <a:ln>
                  <a:noFill/>
                </a:ln>
                <a:solidFill>
                  <a:srgbClr val="004B8D"/>
                </a:solidFill>
                <a:effectLst/>
                <a:uLnTx/>
                <a:uFillTx/>
                <a:latin typeface="+mn-lt"/>
                <a:ea typeface="+mn-ea"/>
                <a:cs typeface="+mn-cs"/>
              </a:rPr>
              <a:t>Links to Personal Knowledge</a:t>
            </a:r>
          </a:p>
          <a:p>
            <a:pPr marL="355600" marR="0" lvl="0" indent="-355600" algn="l" defTabSz="914400" rtl="0" eaLnBrk="1" fontAlgn="base" latinLnBrk="0" hangingPunct="1">
              <a:lnSpc>
                <a:spcPct val="100000"/>
              </a:lnSpc>
              <a:spcBef>
                <a:spcPts val="0"/>
              </a:spcBef>
              <a:spcAft>
                <a:spcPct val="0"/>
              </a:spcAft>
              <a:buClr>
                <a:srgbClr val="004B8D"/>
              </a:buClr>
              <a:buSzTx/>
              <a:buFont typeface="Arial" pitchFamily="34" charset="0"/>
              <a:buChar char="•"/>
              <a:tabLst/>
              <a:defRPr/>
            </a:pPr>
            <a:endParaRPr kumimoji="0" lang="en-GB" sz="2600" b="0" i="0" u="none" strike="noStrike" kern="0" cap="none" spc="0" normalizeH="0" baseline="0" noProof="0" dirty="0">
              <a:ln>
                <a:noFill/>
              </a:ln>
              <a:solidFill>
                <a:srgbClr val="004B8D"/>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385011"/>
            <a:ext cx="8654955" cy="715963"/>
          </a:xfrm>
        </p:spPr>
        <p:txBody>
          <a:bodyPr/>
          <a:lstStyle/>
          <a:p>
            <a:pPr algn="ctr"/>
            <a:r>
              <a:rPr lang="en-GB" dirty="0" smtClean="0"/>
              <a:t>Commentary</a:t>
            </a:r>
            <a:br>
              <a:rPr lang="en-GB" dirty="0" smtClean="0"/>
            </a:br>
            <a:r>
              <a:rPr lang="en-GB" sz="2400" dirty="0" smtClean="0"/>
              <a:t>Some Responses from Anthropologists</a:t>
            </a:r>
            <a:endParaRPr lang="en-GB" sz="2400" dirty="0"/>
          </a:p>
        </p:txBody>
      </p:sp>
      <p:sp>
        <p:nvSpPr>
          <p:cNvPr id="4" name="Content Placeholder 2"/>
          <p:cNvSpPr txBox="1">
            <a:spLocks/>
          </p:cNvSpPr>
          <p:nvPr/>
        </p:nvSpPr>
        <p:spPr>
          <a:xfrm>
            <a:off x="228600" y="1100974"/>
            <a:ext cx="8686800" cy="5105400"/>
          </a:xfrm>
          <a:prstGeom prst="rect">
            <a:avLst/>
          </a:prstGeom>
        </p:spPr>
        <p:txBody>
          <a:bodyPr>
            <a:noAutofit/>
          </a:bodyPr>
          <a:lstStyle/>
          <a:p>
            <a:pPr marL="514350" marR="0" lvl="0" indent="-514350" algn="l" defTabSz="914400" rtl="0" eaLnBrk="1" fontAlgn="base" latinLnBrk="0" hangingPunct="1">
              <a:lnSpc>
                <a:spcPct val="100000"/>
              </a:lnSpc>
              <a:spcBef>
                <a:spcPts val="0"/>
              </a:spcBef>
              <a:spcAft>
                <a:spcPct val="0"/>
              </a:spcAft>
              <a:buClr>
                <a:srgbClr val="004B8D"/>
              </a:buClr>
              <a:buSzTx/>
              <a:buFont typeface="+mj-lt"/>
              <a:buAutoNum type="arabicPeriod"/>
              <a:tabLst/>
              <a:defRPr/>
            </a:pPr>
            <a:r>
              <a:rPr kumimoji="0" lang="en-GB" sz="1600" b="0" i="0" u="none" strike="noStrike" kern="0" cap="none" spc="0" normalizeH="0" baseline="0" noProof="0" dirty="0" smtClean="0">
                <a:ln>
                  <a:noFill/>
                </a:ln>
                <a:solidFill>
                  <a:srgbClr val="004B8D"/>
                </a:solidFill>
                <a:effectLst/>
                <a:uLnTx/>
                <a:uFillTx/>
                <a:latin typeface="+mn-lt"/>
                <a:ea typeface="+mn-ea"/>
                <a:cs typeface="+mn-cs"/>
              </a:rPr>
              <a:t>“[some] have argued that the discipline as a whole has become dominated by cultural anthropologists”</a:t>
            </a:r>
          </a:p>
          <a:p>
            <a:pPr marL="514350" marR="0" lvl="0" indent="-514350" algn="l" defTabSz="914400" rtl="0" eaLnBrk="1" fontAlgn="base" latinLnBrk="0" hangingPunct="1">
              <a:lnSpc>
                <a:spcPct val="100000"/>
              </a:lnSpc>
              <a:spcBef>
                <a:spcPts val="0"/>
              </a:spcBef>
              <a:spcAft>
                <a:spcPct val="0"/>
              </a:spcAft>
              <a:buClr>
                <a:srgbClr val="004B8D"/>
              </a:buClr>
              <a:buSzTx/>
              <a:buFont typeface="+mj-lt"/>
              <a:buAutoNum type="arabicPeriod"/>
              <a:tabLst/>
              <a:defRPr/>
            </a:pPr>
            <a:r>
              <a:rPr kumimoji="0" lang="en-GB" sz="1600" b="0" i="0" u="none" strike="noStrike" kern="0" cap="none" spc="0" normalizeH="0" baseline="0" noProof="0" dirty="0" smtClean="0">
                <a:ln>
                  <a:noFill/>
                </a:ln>
                <a:solidFill>
                  <a:srgbClr val="004B8D"/>
                </a:solidFill>
                <a:effectLst/>
                <a:uLnTx/>
                <a:uFillTx/>
                <a:latin typeface="+mn-lt"/>
                <a:ea typeface="+mn-ea"/>
                <a:cs typeface="+mn-cs"/>
              </a:rPr>
              <a:t>“the dispute has brought to light how little common ground is shared by anthropologists who span a wide array of sub-specialties”</a:t>
            </a:r>
          </a:p>
          <a:p>
            <a:pPr marL="514350" marR="0" lvl="0" indent="-514350" algn="l" defTabSz="914400" rtl="0" eaLnBrk="1" fontAlgn="base" latinLnBrk="0" hangingPunct="1">
              <a:lnSpc>
                <a:spcPct val="100000"/>
              </a:lnSpc>
              <a:spcBef>
                <a:spcPts val="0"/>
              </a:spcBef>
              <a:spcAft>
                <a:spcPct val="0"/>
              </a:spcAft>
              <a:buClr>
                <a:srgbClr val="004B8D"/>
              </a:buClr>
              <a:buSzTx/>
              <a:buFont typeface="+mj-lt"/>
              <a:buAutoNum type="arabicPeriod"/>
              <a:tabLst/>
              <a:defRPr/>
            </a:pPr>
            <a:r>
              <a:rPr kumimoji="0" lang="en-GB" sz="1600" b="0" i="0" u="none" strike="noStrike" kern="0" cap="none" spc="0" normalizeH="0" baseline="0" noProof="0" dirty="0" smtClean="0">
                <a:ln>
                  <a:noFill/>
                </a:ln>
                <a:solidFill>
                  <a:srgbClr val="004B8D"/>
                </a:solidFill>
                <a:effectLst/>
                <a:uLnTx/>
                <a:uFillTx/>
                <a:latin typeface="+mn-lt"/>
                <a:ea typeface="+mn-ea"/>
                <a:cs typeface="+mn-cs"/>
              </a:rPr>
              <a:t>“some anthropologists might mine the language and analytical tools </a:t>
            </a:r>
            <a:r>
              <a:rPr kumimoji="0" lang="en-GB" sz="1600" b="0" i="0" u="none" strike="noStrike" kern="0" cap="none" spc="0" normalizeH="0" baseline="0" noProof="0" dirty="0" err="1" smtClean="0">
                <a:ln>
                  <a:noFill/>
                </a:ln>
                <a:solidFill>
                  <a:srgbClr val="004B8D"/>
                </a:solidFill>
                <a:effectLst/>
                <a:uLnTx/>
                <a:uFillTx/>
                <a:latin typeface="+mn-lt"/>
                <a:ea typeface="+mn-ea"/>
                <a:cs typeface="+mn-cs"/>
              </a:rPr>
              <a:t>favored</a:t>
            </a:r>
            <a:r>
              <a:rPr kumimoji="0" lang="en-GB" sz="1600" b="0" i="0" u="none" strike="noStrike" kern="0" cap="none" spc="0" normalizeH="0" baseline="0" noProof="0" dirty="0" smtClean="0">
                <a:ln>
                  <a:noFill/>
                </a:ln>
                <a:solidFill>
                  <a:srgbClr val="004B8D"/>
                </a:solidFill>
                <a:effectLst/>
                <a:uLnTx/>
                <a:uFillTx/>
                <a:latin typeface="+mn-lt"/>
                <a:ea typeface="+mn-ea"/>
                <a:cs typeface="+mn-cs"/>
              </a:rPr>
              <a:t> by such humanities as literary criticism, while others may be more likely to deploy statistical methodology as befits social science. Still others might rely on the biological metrics, hard data and scientific method used by natural scientists”</a:t>
            </a:r>
          </a:p>
          <a:p>
            <a:pPr marL="514350" marR="0" lvl="0" indent="-514350" algn="l" defTabSz="914400" rtl="0" eaLnBrk="1" fontAlgn="base" latinLnBrk="0" hangingPunct="1">
              <a:lnSpc>
                <a:spcPct val="100000"/>
              </a:lnSpc>
              <a:spcBef>
                <a:spcPts val="0"/>
              </a:spcBef>
              <a:spcAft>
                <a:spcPct val="0"/>
              </a:spcAft>
              <a:buClr>
                <a:srgbClr val="004B8D"/>
              </a:buClr>
              <a:buSzTx/>
              <a:buFont typeface="+mj-lt"/>
              <a:buAutoNum type="arabicPeriod"/>
              <a:tabLst/>
              <a:defRPr/>
            </a:pPr>
            <a:r>
              <a:rPr kumimoji="0" lang="en-GB" sz="1600" b="0" i="0" u="none" strike="noStrike" kern="0" cap="none" spc="0" normalizeH="0" baseline="0" noProof="0" dirty="0" smtClean="0">
                <a:ln>
                  <a:noFill/>
                </a:ln>
                <a:solidFill>
                  <a:srgbClr val="004B8D"/>
                </a:solidFill>
                <a:effectLst/>
                <a:uLnTx/>
                <a:uFillTx/>
                <a:latin typeface="+mn-lt"/>
                <a:ea typeface="+mn-ea"/>
                <a:cs typeface="+mn-cs"/>
              </a:rPr>
              <a:t>“[a distinction has been made] between fluff-head cultural anthropological types who think science is just another way of knowing and those who pay closer attention to hard data and follow that data wherever they lead”</a:t>
            </a:r>
          </a:p>
          <a:p>
            <a:pPr marL="514350" marR="0" lvl="0" indent="-514350" algn="l" defTabSz="914400" rtl="0" eaLnBrk="1" fontAlgn="base" latinLnBrk="0" hangingPunct="1">
              <a:lnSpc>
                <a:spcPct val="100000"/>
              </a:lnSpc>
              <a:spcBef>
                <a:spcPts val="0"/>
              </a:spcBef>
              <a:spcAft>
                <a:spcPct val="0"/>
              </a:spcAft>
              <a:buClr>
                <a:srgbClr val="004B8D"/>
              </a:buClr>
              <a:buSzTx/>
              <a:buFont typeface="+mj-lt"/>
              <a:buAutoNum type="arabicPeriod"/>
              <a:tabLst/>
              <a:defRPr/>
            </a:pPr>
            <a:r>
              <a:rPr kumimoji="0" lang="en-GB" sz="1600" b="0" i="0" u="none" strike="noStrike" kern="0" cap="none" spc="0" normalizeH="0" baseline="0" noProof="0" dirty="0" smtClean="0">
                <a:ln>
                  <a:noFill/>
                </a:ln>
                <a:solidFill>
                  <a:srgbClr val="004B8D"/>
                </a:solidFill>
                <a:effectLst/>
                <a:uLnTx/>
                <a:uFillTx/>
                <a:latin typeface="+mn-lt"/>
                <a:ea typeface="+mn-ea"/>
                <a:cs typeface="+mn-cs"/>
              </a:rPr>
              <a:t>“the association's mission statement had become a concern because it maintained the colonizing, privileging, superior </a:t>
            </a:r>
            <a:r>
              <a:rPr kumimoji="0" lang="en-GB" sz="1600" b="0" i="0" u="none" strike="noStrike" kern="0" cap="none" spc="0" normalizeH="0" baseline="0" noProof="0" dirty="0" err="1" smtClean="0">
                <a:ln>
                  <a:noFill/>
                </a:ln>
                <a:solidFill>
                  <a:srgbClr val="004B8D"/>
                </a:solidFill>
                <a:effectLst/>
                <a:uLnTx/>
                <a:uFillTx/>
                <a:latin typeface="+mn-lt"/>
                <a:ea typeface="+mn-ea"/>
                <a:cs typeface="+mn-cs"/>
              </a:rPr>
              <a:t>positionality</a:t>
            </a:r>
            <a:r>
              <a:rPr kumimoji="0" lang="en-GB" sz="1600" b="0" i="0" u="none" strike="noStrike" kern="0" cap="none" spc="0" normalizeH="0" baseline="0" noProof="0" dirty="0" smtClean="0">
                <a:ln>
                  <a:noFill/>
                </a:ln>
                <a:solidFill>
                  <a:srgbClr val="004B8D"/>
                </a:solidFill>
                <a:effectLst/>
                <a:uLnTx/>
                <a:uFillTx/>
                <a:latin typeface="+mn-lt"/>
                <a:ea typeface="+mn-ea"/>
                <a:cs typeface="+mn-cs"/>
              </a:rPr>
              <a:t> of anthropology that continues to plague the discipline”</a:t>
            </a:r>
          </a:p>
          <a:p>
            <a:pPr marL="514350" marR="0" lvl="0" indent="-514350" algn="l" defTabSz="914400" rtl="0" eaLnBrk="1" fontAlgn="base" latinLnBrk="0" hangingPunct="1">
              <a:lnSpc>
                <a:spcPct val="100000"/>
              </a:lnSpc>
              <a:spcBef>
                <a:spcPts val="0"/>
              </a:spcBef>
              <a:spcAft>
                <a:spcPct val="0"/>
              </a:spcAft>
              <a:buClr>
                <a:srgbClr val="004B8D"/>
              </a:buClr>
              <a:buSzTx/>
              <a:buFont typeface="+mj-lt"/>
              <a:buAutoNum type="arabicPeriod"/>
              <a:tabLst/>
              <a:defRPr/>
            </a:pPr>
            <a:r>
              <a:rPr kumimoji="0" lang="en-GB" sz="1600" b="0" i="0" u="none" strike="noStrike" kern="0" cap="none" spc="0" normalizeH="0" baseline="0" noProof="0" dirty="0" smtClean="0">
                <a:ln>
                  <a:noFill/>
                </a:ln>
                <a:solidFill>
                  <a:srgbClr val="004B8D"/>
                </a:solidFill>
                <a:effectLst/>
                <a:uLnTx/>
                <a:uFillTx/>
                <a:latin typeface="+mn-lt"/>
                <a:ea typeface="+mn-ea"/>
                <a:cs typeface="+mn-cs"/>
              </a:rPr>
              <a:t>“scrubbing science from the plan's mission statement would allow anthropologists to better incorporate and appreciate the ways of knowing practiced by the people that scholars study and work with closely”</a:t>
            </a:r>
          </a:p>
          <a:p>
            <a:pPr marL="514350" marR="0" lvl="0" indent="-514350" algn="l" defTabSz="914400" rtl="0" eaLnBrk="1" fontAlgn="base" latinLnBrk="0" hangingPunct="1">
              <a:lnSpc>
                <a:spcPct val="100000"/>
              </a:lnSpc>
              <a:spcBef>
                <a:spcPts val="0"/>
              </a:spcBef>
              <a:spcAft>
                <a:spcPct val="0"/>
              </a:spcAft>
              <a:buClr>
                <a:srgbClr val="004B8D"/>
              </a:buClr>
              <a:buSzTx/>
              <a:buFont typeface="+mj-lt"/>
              <a:buAutoNum type="arabicPeriod"/>
              <a:tabLst/>
              <a:defRPr/>
            </a:pPr>
            <a:r>
              <a:rPr kumimoji="0" lang="en-GB" sz="1600" b="0" i="0" u="none" strike="noStrike" kern="0" cap="none" spc="0" normalizeH="0" baseline="0" noProof="0" dirty="0" smtClean="0">
                <a:ln>
                  <a:noFill/>
                </a:ln>
                <a:solidFill>
                  <a:srgbClr val="004B8D"/>
                </a:solidFill>
                <a:effectLst/>
                <a:uLnTx/>
                <a:uFillTx/>
                <a:latin typeface="+mn-lt"/>
                <a:ea typeface="+mn-ea"/>
                <a:cs typeface="+mn-cs"/>
              </a:rPr>
              <a:t>“some argued that being an anthropologist, by necessity, meant that one had to advocate on behalf of one's subjects”</a:t>
            </a:r>
            <a:endParaRPr kumimoji="0" lang="en-GB" sz="1600" b="0" i="0" u="none" strike="noStrike" kern="0" cap="none" spc="0" normalizeH="0" baseline="0" noProof="0" dirty="0">
              <a:ln>
                <a:noFill/>
              </a:ln>
              <a:solidFill>
                <a:srgbClr val="004B8D"/>
              </a:solidFill>
              <a:effectLst/>
              <a:uLnTx/>
              <a:uFillTx/>
              <a:latin typeface="+mn-lt"/>
              <a:ea typeface="+mn-ea"/>
              <a:cs typeface="+mn-cs"/>
            </a:endParaRPr>
          </a:p>
        </p:txBody>
      </p:sp>
      <p:sp>
        <p:nvSpPr>
          <p:cNvPr id="5" name="TextBox 4"/>
          <p:cNvSpPr txBox="1"/>
          <p:nvPr/>
        </p:nvSpPr>
        <p:spPr>
          <a:xfrm>
            <a:off x="3862939" y="5898597"/>
            <a:ext cx="5598969" cy="307777"/>
          </a:xfrm>
          <a:prstGeom prst="rect">
            <a:avLst/>
          </a:prstGeom>
          <a:noFill/>
        </p:spPr>
        <p:txBody>
          <a:bodyPr wrap="none" rtlCol="0">
            <a:spAutoFit/>
          </a:bodyPr>
          <a:lstStyle/>
          <a:p>
            <a:r>
              <a:rPr lang="en-GB" sz="1400" dirty="0" smtClean="0"/>
              <a:t>Source: </a:t>
            </a:r>
            <a:r>
              <a:rPr lang="en-GB" sz="1400" dirty="0" smtClean="0">
                <a:hlinkClick r:id="rId2"/>
              </a:rPr>
              <a:t>http://www.insidehighered.com/news/2010/11/30/anthroscience</a:t>
            </a:r>
            <a:endParaRPr lang="en-GB"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10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10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4">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ppt_x"/>
                                          </p:val>
                                        </p:tav>
                                        <p:tav tm="100000">
                                          <p:val>
                                            <p:strVal val="#ppt_x"/>
                                          </p:val>
                                        </p:tav>
                                      </p:tavLst>
                                    </p:anim>
                                    <p:anim calcmode="lin" valueType="num">
                                      <p:cBhvr additive="base">
                                        <p:cTn id="5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Prescribed Essay Title</a:t>
            </a:r>
            <a:endParaRPr lang="en-GB" dirty="0"/>
          </a:p>
        </p:txBody>
      </p:sp>
      <p:sp>
        <p:nvSpPr>
          <p:cNvPr id="4" name="Content Placeholder 2"/>
          <p:cNvSpPr txBox="1">
            <a:spLocks/>
          </p:cNvSpPr>
          <p:nvPr/>
        </p:nvSpPr>
        <p:spPr>
          <a:xfrm>
            <a:off x="457200" y="1600200"/>
            <a:ext cx="8229600" cy="4525963"/>
          </a:xfrm>
          <a:prstGeom prst="rect">
            <a:avLst/>
          </a:prstGeom>
        </p:spPr>
        <p:txBody>
          <a:bodyPr/>
          <a:lstStyle/>
          <a:p>
            <a:pPr marL="355600" marR="0" lvl="0" indent="-355600" algn="l" defTabSz="914400" rtl="0" eaLnBrk="1" fontAlgn="base" latinLnBrk="0" hangingPunct="1">
              <a:lnSpc>
                <a:spcPct val="100000"/>
              </a:lnSpc>
              <a:spcBef>
                <a:spcPts val="0"/>
              </a:spcBef>
              <a:spcAft>
                <a:spcPct val="0"/>
              </a:spcAft>
              <a:buClr>
                <a:srgbClr val="004B8D"/>
              </a:buClr>
              <a:buSzTx/>
              <a:buFont typeface="Arial" pitchFamily="34" charset="0"/>
              <a:buNone/>
              <a:tabLst/>
              <a:defRPr/>
            </a:pPr>
            <a:r>
              <a:rPr kumimoji="0" lang="en-GB" sz="4000" b="0" i="1" u="none" strike="noStrike" kern="0" cap="none" spc="0" normalizeH="0" baseline="0" noProof="0" dirty="0" smtClean="0">
                <a:ln>
                  <a:noFill/>
                </a:ln>
                <a:solidFill>
                  <a:srgbClr val="004B8D"/>
                </a:solidFill>
                <a:effectLst/>
                <a:uLnTx/>
                <a:uFillTx/>
                <a:latin typeface="+mn-lt"/>
                <a:ea typeface="+mn-ea"/>
                <a:cs typeface="+mn-cs"/>
              </a:rPr>
              <a:t>	</a:t>
            </a:r>
            <a:r>
              <a:rPr kumimoji="0" lang="en-GB" sz="4000" b="0" i="0" u="none" strike="noStrike" kern="0" cap="none" spc="0" normalizeH="0" baseline="0" noProof="0" dirty="0" smtClean="0">
                <a:ln>
                  <a:noFill/>
                </a:ln>
                <a:solidFill>
                  <a:srgbClr val="FF0000"/>
                </a:solidFill>
                <a:effectLst/>
                <a:uLnTx/>
                <a:uFillTx/>
                <a:latin typeface="+mn-lt"/>
                <a:ea typeface="+mn-ea"/>
                <a:cs typeface="+mn-cs"/>
              </a:rPr>
              <a:t>What is it about theories in the human sciences and natural sciences that makes them convincing?</a:t>
            </a:r>
          </a:p>
          <a:p>
            <a:pPr marL="355600" marR="0" lvl="0" indent="-355600" algn="l" defTabSz="914400" rtl="0" eaLnBrk="1" fontAlgn="base" latinLnBrk="0" hangingPunct="1">
              <a:lnSpc>
                <a:spcPct val="100000"/>
              </a:lnSpc>
              <a:spcBef>
                <a:spcPts val="0"/>
              </a:spcBef>
              <a:spcAft>
                <a:spcPct val="0"/>
              </a:spcAft>
              <a:buClr>
                <a:srgbClr val="004B8D"/>
              </a:buClr>
              <a:buSzTx/>
              <a:buFont typeface="Arial" pitchFamily="34" charset="0"/>
              <a:buChar char="•"/>
              <a:tabLst/>
              <a:defRPr/>
            </a:pPr>
            <a:endParaRPr kumimoji="0" lang="en-GB" sz="2600" b="0" i="0" u="none" strike="noStrike" kern="0" cap="none" spc="0" normalizeH="0" baseline="0" noProof="0" dirty="0" smtClean="0">
              <a:ln>
                <a:noFill/>
              </a:ln>
              <a:solidFill>
                <a:srgbClr val="004B8D"/>
              </a:solidFill>
              <a:effectLst/>
              <a:uLnTx/>
              <a:uFillTx/>
              <a:latin typeface="+mn-lt"/>
              <a:ea typeface="+mn-ea"/>
              <a:cs typeface="+mn-cs"/>
            </a:endParaRPr>
          </a:p>
          <a:p>
            <a:pPr marL="355600" marR="0" lvl="0" indent="-355600" algn="l" defTabSz="914400" rtl="0" eaLnBrk="1" fontAlgn="base" latinLnBrk="0" hangingPunct="1">
              <a:lnSpc>
                <a:spcPct val="100000"/>
              </a:lnSpc>
              <a:spcBef>
                <a:spcPts val="0"/>
              </a:spcBef>
              <a:spcAft>
                <a:spcPct val="0"/>
              </a:spcAft>
              <a:buClr>
                <a:srgbClr val="004B8D"/>
              </a:buClr>
              <a:buSzTx/>
              <a:buFont typeface="Arial" pitchFamily="34" charset="0"/>
              <a:buNone/>
              <a:tabLst/>
              <a:defRPr/>
            </a:pPr>
            <a:r>
              <a:rPr kumimoji="0" lang="en-GB" sz="2600" b="0" i="0" u="none" strike="noStrike" kern="0" cap="none" spc="0" normalizeH="0" baseline="0" noProof="0" dirty="0" smtClean="0">
                <a:ln>
                  <a:noFill/>
                </a:ln>
                <a:solidFill>
                  <a:srgbClr val="004B8D"/>
                </a:solidFill>
                <a:effectLst/>
                <a:uLnTx/>
                <a:uFillTx/>
                <a:latin typeface="+mn-lt"/>
                <a:ea typeface="+mn-ea"/>
                <a:cs typeface="+mn-cs"/>
              </a:rPr>
              <a:t>	</a:t>
            </a:r>
            <a:r>
              <a:rPr kumimoji="0" lang="en-GB" sz="2600" b="0" i="1" u="none" strike="noStrike" kern="0" cap="none" spc="0" normalizeH="0" baseline="0" noProof="0" dirty="0" smtClean="0">
                <a:ln>
                  <a:noFill/>
                </a:ln>
                <a:solidFill>
                  <a:srgbClr val="004B8D"/>
                </a:solidFill>
                <a:effectLst/>
                <a:uLnTx/>
                <a:uFillTx/>
                <a:latin typeface="+mn-lt"/>
                <a:ea typeface="+mn-ea"/>
                <a:cs typeface="+mn-cs"/>
              </a:rPr>
              <a:t>What contribution towards a successful response to this title can each aspect of the knowledge framework make?</a:t>
            </a:r>
            <a:endParaRPr kumimoji="0" lang="en-GB" sz="2600" b="0" i="1" u="none" strike="noStrike" kern="0" cap="none" spc="0" normalizeH="0" baseline="0" noProof="0" dirty="0">
              <a:ln>
                <a:noFill/>
              </a:ln>
              <a:solidFill>
                <a:srgbClr val="004B8D"/>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smtClean="0"/>
              <a:t>Knowledge Framework applied to the Natural Sciences</a:t>
            </a:r>
            <a:endParaRPr lang="en-GB" dirty="0"/>
          </a:p>
        </p:txBody>
      </p:sp>
      <p:graphicFrame>
        <p:nvGraphicFramePr>
          <p:cNvPr id="4" name="Platshållare för innehåll 4"/>
          <p:cNvGraphicFramePr>
            <a:graphicFrameLocks/>
          </p:cNvGraphicFramePr>
          <p:nvPr/>
        </p:nvGraphicFramePr>
        <p:xfrm>
          <a:off x="641445" y="1713298"/>
          <a:ext cx="8229600" cy="41292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xuoZe4BNEmf7HM_S2qg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DrNULPXY0e7bSyfiTARuA"/>
</p:tagLst>
</file>

<file path=ppt/theme/theme1.xml><?xml version="1.0" encoding="utf-8"?>
<a:theme xmlns:a="http://schemas.openxmlformats.org/drawingml/2006/main" name="DP-Presentation">
  <a:themeElements>
    <a:clrScheme name="01 BoozTemplate - BASIC TEMPLATE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01 BoozTemplate - BASIC TEMPLATE">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01 BoozTemplate - BASIC TEMPLATE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DP-Presentation</Template>
  <TotalTime>91</TotalTime>
  <Pages>8</Pages>
  <Words>474</Words>
  <Application>Microsoft Office PowerPoint</Application>
  <PresentationFormat>A4 Paper (210x297 mm)</PresentationFormat>
  <Paragraphs>41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DP-Presentation</vt:lpstr>
      <vt:lpstr>PowerPoint Presentation</vt:lpstr>
      <vt:lpstr>American Anthropological Association Long-Term Plan: revision in 2010</vt:lpstr>
      <vt:lpstr>Science or Not Science?</vt:lpstr>
      <vt:lpstr>PowerPoint Presentation</vt:lpstr>
      <vt:lpstr>Knowledge Framework</vt:lpstr>
      <vt:lpstr>Knowledge Framework as a Tool collation of responses...</vt:lpstr>
      <vt:lpstr>Commentary Some Responses from Anthropologists</vt:lpstr>
      <vt:lpstr>Prescribed Essay Title</vt:lpstr>
      <vt:lpstr>Knowledge Framework applied to the Natural Sciences</vt:lpstr>
    </vt:vector>
  </TitlesOfParts>
  <Company>International Baccalaureate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Bill</dc:creator>
  <cp:lastModifiedBy>Bill</cp:lastModifiedBy>
  <cp:revision>14</cp:revision>
  <cp:lastPrinted>2008-04-28T11:46:04Z</cp:lastPrinted>
  <dcterms:created xsi:type="dcterms:W3CDTF">2013-01-08T12:49:42Z</dcterms:created>
  <dcterms:modified xsi:type="dcterms:W3CDTF">2013-03-18T18:35:13Z</dcterms:modified>
</cp:coreProperties>
</file>