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130"/>
  </p:normalViewPr>
  <p:slideViewPr>
    <p:cSldViewPr snapToGrid="0" snapToObjects="1">
      <p:cViewPr varScale="1">
        <p:scale>
          <a:sx n="80" d="100"/>
          <a:sy n="80" d="100"/>
        </p:scale>
        <p:origin x="40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068504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Shape 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Shape 7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hape 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Shape 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Shape 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Shape 3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Shape 4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Shape 5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Shape 56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Shape 5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Shape 6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sz="10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729450" y="2220807"/>
            <a:ext cx="7688100" cy="875318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Claims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Four Types of Claims</a:t>
            </a: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Claims of Facts or Definitions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Claims of Cause and Effect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Claims of Value</a:t>
            </a:r>
            <a:endParaRPr sz="180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Claims about Solutions or Policies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Claims of Facts or Definitions</a:t>
            </a: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Claims that argue what something means or if it is a fact. </a:t>
            </a:r>
            <a:endParaRPr sz="1800" dirty="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-US" sz="1800" dirty="0" smtClean="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 smtClean="0"/>
              <a:t>Example</a:t>
            </a:r>
            <a:r>
              <a:rPr lang="en" sz="1800" dirty="0"/>
              <a:t>: Global climate change is a man-made environmental crisis that has been brought on by an increase of industrialization throughout the world. </a:t>
            </a:r>
            <a:endParaRPr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Claims of Cause &amp; Effect</a:t>
            </a:r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Claims that argue that two things are related. </a:t>
            </a:r>
            <a:endParaRPr sz="1800" dirty="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-US" sz="1800" dirty="0" smtClean="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 smtClean="0"/>
              <a:t>Example</a:t>
            </a:r>
            <a:r>
              <a:rPr lang="en" sz="1800" dirty="0"/>
              <a:t>: The lack of government regulations placed on automobile emissions has led to an environmental disaster in the United States. </a:t>
            </a:r>
            <a:endParaRPr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Claims of Value</a:t>
            </a: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Claims that argue the worth that we place on something. </a:t>
            </a:r>
            <a:endParaRPr sz="1800" dirty="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-US" sz="1800" dirty="0" smtClean="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 smtClean="0"/>
              <a:t>Example</a:t>
            </a:r>
            <a:r>
              <a:rPr lang="en" sz="1800" dirty="0"/>
              <a:t>: It is the responsibility of the United States government to be a leader in reducing carbon emissions in order to protect the long-term health and security of global citizens. </a:t>
            </a:r>
            <a:endParaRPr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Claims of Solutions or Policies</a:t>
            </a:r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Claims that argue what steps should be taken to solve a problem. </a:t>
            </a:r>
            <a:endParaRPr sz="1800" dirty="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-US" sz="1800" dirty="0" smtClean="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 smtClean="0"/>
              <a:t>Example</a:t>
            </a:r>
            <a:r>
              <a:rPr lang="en" sz="1800" dirty="0"/>
              <a:t>: The government must create laws requiring all automobiles to increase fuel efficiency to at least 40 mpg by 2020 to combat climate change. </a:t>
            </a:r>
            <a:endParaRPr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Selecting the Best Type of Claim</a:t>
            </a:r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The type of claim that you should use is generally determined by the question you are trying to answer. </a:t>
            </a:r>
            <a:endParaRPr sz="1800" dirty="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-US" sz="1800" dirty="0" smtClean="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 smtClean="0"/>
              <a:t>Some </a:t>
            </a:r>
            <a:r>
              <a:rPr lang="en" sz="1800" dirty="0"/>
              <a:t>questions can be answered in multiple ways. </a:t>
            </a:r>
            <a:endParaRPr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228</Words>
  <Application>Microsoft Macintosh PowerPoint</Application>
  <PresentationFormat>On-screen Show (16:9)</PresentationFormat>
  <Paragraphs>26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Lato</vt:lpstr>
      <vt:lpstr>Raleway</vt:lpstr>
      <vt:lpstr>Arial</vt:lpstr>
      <vt:lpstr>Streamline</vt:lpstr>
      <vt:lpstr>Types of Claims</vt:lpstr>
      <vt:lpstr>Four Types of Claims</vt:lpstr>
      <vt:lpstr>Claims of Facts or Definitions</vt:lpstr>
      <vt:lpstr>Claims of Cause &amp; Effect</vt:lpstr>
      <vt:lpstr>Claims of Value</vt:lpstr>
      <vt:lpstr>Claims of Solutions or Policies</vt:lpstr>
      <vt:lpstr>Selecting the Best Type of Claim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Claims</dc:title>
  <cp:lastModifiedBy>Microsoft Office User</cp:lastModifiedBy>
  <cp:revision>2</cp:revision>
  <dcterms:modified xsi:type="dcterms:W3CDTF">2019-01-15T20:11:43Z</dcterms:modified>
</cp:coreProperties>
</file>