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Merriweather" pitchFamily="2" charset="77"/>
      <p:regular r:id="rId6"/>
      <p:bold r:id="rId7"/>
      <p:italic r:id="rId8"/>
      <p:boldItalic r:id="rId9"/>
    </p:embeddedFont>
    <p:embeddedFont>
      <p:font typeface="Roboto" panose="02000000000000000000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97"/>
  </p:normalViewPr>
  <p:slideViewPr>
    <p:cSldViewPr snapToGrid="0">
      <p:cViewPr varScale="1">
        <p:scale>
          <a:sx n="144" d="100"/>
          <a:sy n="144" d="100"/>
        </p:scale>
        <p:origin x="65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9c3f3f53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9c3f3f53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9c3f3f538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9c3f3f538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9c3f3f538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9c3f3f538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oices.edu/teaching-news-lesson/debating-u-s-drone-policy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295450" y="51350"/>
            <a:ext cx="4053000" cy="28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Drones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UAVs (unmanned aerial vehicles)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Unmanned combat aerial vehicle</a:t>
            </a:r>
            <a:endParaRPr sz="1800"/>
          </a:p>
        </p:txBody>
      </p:sp>
      <p:sp>
        <p:nvSpPr>
          <p:cNvPr id="65" name="Google Shape;65;p13"/>
          <p:cNvSpPr txBox="1"/>
          <p:nvPr/>
        </p:nvSpPr>
        <p:spPr>
          <a:xfrm>
            <a:off x="4262950" y="215025"/>
            <a:ext cx="4598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Char char="●"/>
            </a:pP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RPAs/RPV (remotely piloted aircraft/vehicle)</a:t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Char char="●"/>
            </a:pP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Targeted killings/signature strikes</a:t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Merriweather"/>
              <a:buChar char="●"/>
            </a:pP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Airstrikes</a:t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3">
            <a:alphaModFix/>
          </a:blip>
          <a:srcRect t="15637" b="14142"/>
          <a:stretch/>
        </p:blipFill>
        <p:spPr>
          <a:xfrm>
            <a:off x="560050" y="2742350"/>
            <a:ext cx="4528876" cy="214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 descr="Image result for us drone strikes"/>
          <p:cNvPicPr preferRelativeResize="0"/>
          <p:nvPr/>
        </p:nvPicPr>
        <p:blipFill rotWithShape="1">
          <a:blip r:embed="rId4">
            <a:alphaModFix/>
          </a:blip>
          <a:srcRect b="10297"/>
          <a:stretch/>
        </p:blipFill>
        <p:spPr>
          <a:xfrm>
            <a:off x="5533500" y="2742350"/>
            <a:ext cx="3034775" cy="214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l="4398" t="52311" r="12128" b="23424"/>
          <a:stretch/>
        </p:blipFill>
        <p:spPr>
          <a:xfrm>
            <a:off x="259250" y="357075"/>
            <a:ext cx="7907101" cy="12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4">
            <a:alphaModFix/>
          </a:blip>
          <a:srcRect l="10968" t="25126" r="25076" b="54975"/>
          <a:stretch/>
        </p:blipFill>
        <p:spPr>
          <a:xfrm>
            <a:off x="934640" y="1832325"/>
            <a:ext cx="7899585" cy="138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5">
            <a:alphaModFix/>
          </a:blip>
          <a:srcRect l="8617" t="28987" r="18474" b="45415"/>
          <a:stretch/>
        </p:blipFill>
        <p:spPr>
          <a:xfrm>
            <a:off x="411650" y="3382400"/>
            <a:ext cx="6999801" cy="138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/>
        </p:nvSpPr>
        <p:spPr>
          <a:xfrm>
            <a:off x="1323750" y="1579375"/>
            <a:ext cx="6708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>
                <a:solidFill>
                  <a:schemeClr val="hlink"/>
                </a:solidFill>
                <a:hlinkClick r:id="rId3"/>
              </a:rPr>
              <a:t>Choices Drone Videos</a:t>
            </a: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Macintosh PowerPoint</Application>
  <PresentationFormat>On-screen Show (16:9)</PresentationFormat>
  <Paragraphs>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Roboto</vt:lpstr>
      <vt:lpstr>Merriweather</vt:lpstr>
      <vt:lpstr>Paradigm</vt:lpstr>
      <vt:lpstr>Drones UAVs (unmanned aerial vehicles) Unmanned combat aerial vehicle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Drones UAVs (unmanned aerial vehicles) Unmanned combat aerial vehicle</dc:title>
  <cp:lastModifiedBy>Stephen Johnson</cp:lastModifiedBy>
  <cp:revision>1</cp:revision>
  <dcterms:modified xsi:type="dcterms:W3CDTF">2019-05-09T15:50:58Z</dcterms:modified>
</cp:coreProperties>
</file>