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30"/>
  </p:normalViewPr>
  <p:slideViewPr>
    <p:cSldViewPr snapToGrid="0" snapToObjects="1">
      <p:cViewPr varScale="1">
        <p:scale>
          <a:sx n="80" d="100"/>
          <a:sy n="80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e5b2e812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e5b2e812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e5b2e8120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e5b2e8120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e5b2e8120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e5b2e8120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e5b2e8120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e5b2e8120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sonportland.org/" TargetMode="External"/><Relationship Id="rId4" Type="http://schemas.openxmlformats.org/officeDocument/2006/relationships/hyperlink" Target="https://www.volunteermatch.org/" TargetMode="External"/><Relationship Id="rId5" Type="http://schemas.openxmlformats.org/officeDocument/2006/relationships/hyperlink" Target="https://www.wweek.com/promotions/2018/02/01/volunteer-guide-2018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Volunteering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(A Great Way to Build Your Resume!)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I have to volunteer?</a:t>
            </a: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No, however there is a very strong “but” attached to that.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If you choose not to volunteer and you do want to attend college, they are going to want to see evidence that you are a “well-rounded” individual.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How will you show positive, productive evidence of your interests and values? Colleges want to see that you are giving back to your community in some way.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Colleges want to see evidence that you are/have: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Strong leadership skills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Motivation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Connection and drive to participate and improve your community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Ok, ok, I get it. How do I go about this?</a:t>
            </a:r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en" sz="1400"/>
              <a:t>It doesn’t necessarily have to be “volunteering” - you can spin involvement in coaching/refereeing sports events to show them off in a service-oriented way.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en" sz="1400"/>
              <a:t>It’s really more about finding a way to combine giving back/being involved, and finding something you are interested in.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en" sz="1400"/>
              <a:t>DO NOT volunteer for things you aren’t interested in. It will show in your behavior and you will be a lot more likely to not show up or not give it the appropriate amount of effort.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en" sz="1400"/>
              <a:t>Join a club - that can be a great way to show involvement. 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Key Club can offer a number of great volunteer opportunities.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 b="1"/>
              <a:t>Find a way to keep track of when/how you engage in service activities. 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title"/>
          </p:nvPr>
        </p:nvSpPr>
        <p:spPr>
          <a:xfrm>
            <a:off x="2400250" y="2711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can I find places to volunteer?</a:t>
            </a:r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body" idx="1"/>
          </p:nvPr>
        </p:nvSpPr>
        <p:spPr>
          <a:xfrm>
            <a:off x="1400648" y="1214775"/>
            <a:ext cx="73311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Join a club (like Key Club) - they can help.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Naviance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Opportunities board in the College/Career center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Also, talk to the two ladies who work there. They are fantastic, and their whole job is to help you. 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Organizations like 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Hands On - Greater Portland </a:t>
            </a:r>
            <a:r>
              <a:rPr lang="en" sz="1600"/>
              <a:t>have databases full of volunteer opportunities that are local. 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 u="sng">
                <a:solidFill>
                  <a:schemeClr val="hlink"/>
                </a:solidFill>
                <a:hlinkClick r:id="rId4"/>
              </a:rPr>
              <a:t>volunteermatch.org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Every year Willamette Week </a:t>
            </a:r>
            <a:r>
              <a:rPr lang="en" u="sng">
                <a:solidFill>
                  <a:schemeClr val="hlink"/>
                </a:solidFill>
                <a:hlinkClick r:id="rId5"/>
              </a:rPr>
              <a:t>publishes a list of places</a:t>
            </a:r>
            <a:r>
              <a:rPr lang="en"/>
              <a:t> to volunteer around Portland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Museums, the Zoo, and other similar groups are often looking for help as well.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/>
              <a:t>Be safe, be careful. Make sure you are working with legitimate, safe, and appropriate groups. 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I need to know? </a:t>
            </a:r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2410100" y="1275375"/>
            <a:ext cx="6321600" cy="33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Treat it like a job.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Show up on time and consistently.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Dress appropriately.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Be mature and appropriate.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Volunteering with friends can be fun, but don’t go with friends if you can’t get work done - it will reflect poorly on all of you otherwise.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"/>
              <a:t>Be open to learning from others who have been doing this for a while.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Be open to new experiences.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Volunteer places you are interested in.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Make connections. Network. These might be people who could get you jobs or recommendations in the future.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Macintosh PowerPoint</Application>
  <PresentationFormat>On-screen Show (16:9)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Raleway</vt:lpstr>
      <vt:lpstr>Lato</vt:lpstr>
      <vt:lpstr>Arial</vt:lpstr>
      <vt:lpstr>Swiss</vt:lpstr>
      <vt:lpstr>Volunteering</vt:lpstr>
      <vt:lpstr>Do I have to volunteer?</vt:lpstr>
      <vt:lpstr>Ok, ok, I get it. How do I go about this?</vt:lpstr>
      <vt:lpstr>Where can I find places to volunteer?</vt:lpstr>
      <vt:lpstr>What do I need to know? 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Volunteering</dc:title>
  <cp:lastModifiedBy>Microsoft Office User</cp:lastModifiedBy>
  <cp:revision>1</cp:revision>
  <dcterms:modified xsi:type="dcterms:W3CDTF">2019-01-25T18:52:08Z</dcterms:modified>
</cp:coreProperties>
</file>