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+ imag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name="adj" fmla="val 43200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6129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name="adj" fmla="val 18608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148" name="Shape 148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Introducing and Using </a:t>
            </a:r>
            <a:r>
              <a:rPr lang="en" dirty="0" smtClean="0"/>
              <a:t>Quotations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writing, you should use quotations when...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The words of another writer are memorable and will make your writing more interesting.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The words of another author say something better than you can.</a:t>
            </a:r>
            <a:endParaRPr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You want to add credibility (ethos) to your writing.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using quotations, things you may include are...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Identifying the author 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Identifying helpful background information to help your audience understand your point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Identifying the name of the article or source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Identifying the context the source was published in</a:t>
            </a:r>
            <a:endParaRPr sz="200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Identifying the date of the article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goal of integrating quotations is to:</a:t>
            </a: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Improve readability 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Provide context for your reader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Demonstrate that you understand the content of the quotation and show that you selected it for a reason</a:t>
            </a:r>
            <a:endParaRPr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/>
              <a:t>Make your writing more interesting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#1: Begin with an Explanation</a:t>
            </a: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 highlighted by NYT Opinion writer David Brooks, President Obama is basing his national plan on a similar program in Tennessee where “enrollment there surged when high school students learned that they could go to community college for nothing” (1).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#2: Begin with the Quote</a:t>
            </a:r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“The evidence from a similar program in Tennessee suggests that the simple free label has an important psychological effect” on high school students as they plan for their futures (Brooks 1).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0" y="6804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#3: Insert the quote into the middle of your writing </a:t>
            </a:r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0" y="12971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What’s more, NYT Opinion writer David Brooks argues that “the evidence from a similar program in Tennessee suggests that the simple free label has an important psychological effect” on high school students while planning for their future after graduation (1).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#4: Paraphrase an author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Studies have shown that simply changing the language can have a positive effect on the mind set of students (Brooks 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3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introductory phrases/words to help transition into quotes:</a:t>
            </a: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acknowledges, adds, admits, affirms, agrees, argues, asserts, believes, claims, comments, compares, confirms, contends, declares, demonstrates, denies, disputes, emphasizes, </a:t>
            </a:r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insists, notes, observes, points out, reasons, refutes, rejects, reports, responds, states, suggests, thinks, underlines, writes, endorses, grants, illustrates, implies,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402</Words>
  <Application>Microsoft Macintosh PowerPoint</Application>
  <PresentationFormat>On-screen Show (16:9)</PresentationFormat>
  <Paragraphs>27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Varela Round</vt:lpstr>
      <vt:lpstr>Arial</vt:lpstr>
      <vt:lpstr>Nixie One</vt:lpstr>
      <vt:lpstr>Puck template</vt:lpstr>
      <vt:lpstr>Introducing and Using Quotations</vt:lpstr>
      <vt:lpstr>When writing, you should use quotations when...</vt:lpstr>
      <vt:lpstr>When using quotations, things you may include are...</vt:lpstr>
      <vt:lpstr>The goal of integrating quotations is to:</vt:lpstr>
      <vt:lpstr>Method #1: Begin with an Explanation</vt:lpstr>
      <vt:lpstr>Method #2: Begin with the Quote</vt:lpstr>
      <vt:lpstr>Method #3: Insert the quote into the middle of your writing </vt:lpstr>
      <vt:lpstr>Method #4: Paraphrase an author</vt:lpstr>
      <vt:lpstr>Other introductory phrases/words to help transition into quotes: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and Using Quotations</dc:title>
  <cp:lastModifiedBy>Microsoft Office User</cp:lastModifiedBy>
  <cp:revision>2</cp:revision>
  <dcterms:modified xsi:type="dcterms:W3CDTF">2019-01-14T20:10:55Z</dcterms:modified>
</cp:coreProperties>
</file>