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63" r:id="rId3"/>
    <p:sldId id="275" r:id="rId4"/>
    <p:sldId id="257" r:id="rId5"/>
    <p:sldId id="276" r:id="rId6"/>
    <p:sldId id="277" r:id="rId7"/>
    <p:sldId id="278" r:id="rId8"/>
    <p:sldId id="279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92C9F-4D04-8547-82F5-1308FF2BF028}" type="datetimeFigureOut">
              <a:rPr lang="en-US" smtClean="0"/>
              <a:t>4/23/15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9E4A9-7F25-1645-A628-C17F5AEC6C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89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6B5CFD-8047-6147-B010-AA0AE18689FD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C6B5CFD-8047-6147-B010-AA0AE18689FD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914F5B8-7118-0D46-8366-C7C313F4C36B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DDF1B778-9AA8-7E4B-A836-26E60FB7871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C7792-F81E-1A48-8FCD-187A53E2E1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B778-9AA8-7E4B-A836-26E60FB7871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7792-F81E-1A48-8FCD-187A53E2E10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B778-9AA8-7E4B-A836-26E60FB7871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7792-F81E-1A48-8FCD-187A53E2E1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B778-9AA8-7E4B-A836-26E60FB7871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7792-F81E-1A48-8FCD-187A53E2E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B778-9AA8-7E4B-A836-26E60FB7871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7792-F81E-1A48-8FCD-187A53E2E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B778-9AA8-7E4B-A836-26E60FB7871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7792-F81E-1A48-8FCD-187A53E2E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B778-9AA8-7E4B-A836-26E60FB7871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7792-F81E-1A48-8FCD-187A53E2E10C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B778-9AA8-7E4B-A836-26E60FB7871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7792-F81E-1A48-8FCD-187A53E2E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B778-9AA8-7E4B-A836-26E60FB7871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7792-F81E-1A48-8FCD-187A53E2E10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B778-9AA8-7E4B-A836-26E60FB7871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7792-F81E-1A48-8FCD-187A53E2E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B778-9AA8-7E4B-A836-26E60FB7871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7792-F81E-1A48-8FCD-187A53E2E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B778-9AA8-7E4B-A836-26E60FB7871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7792-F81E-1A48-8FCD-187A53E2E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B778-9AA8-7E4B-A836-26E60FB7871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7792-F81E-1A48-8FCD-187A53E2E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AU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DDF1B778-9AA8-7E4B-A836-26E60FB7871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C7792-F81E-1A48-8FCD-187A53E2E1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B778-9AA8-7E4B-A836-26E60FB7871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7792-F81E-1A48-8FCD-187A53E2E1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B778-9AA8-7E4B-A836-26E60FB7871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7792-F81E-1A48-8FCD-187A53E2E1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B778-9AA8-7E4B-A836-26E60FB7871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7792-F81E-1A48-8FCD-187A53E2E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B778-9AA8-7E4B-A836-26E60FB7871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7792-F81E-1A48-8FCD-187A53E2E1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B778-9AA8-7E4B-A836-26E60FB7871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7792-F81E-1A48-8FCD-187A53E2E10C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1B778-9AA8-7E4B-A836-26E60FB7871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C7792-F81E-1A48-8FCD-187A53E2E1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DDF1B778-9AA8-7E4B-A836-26E60FB7871D}" type="datetimeFigureOut">
              <a:rPr lang="en-US" smtClean="0"/>
              <a:t>4/23/15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2DFC7792-F81E-1A48-8FCD-187A53E2E1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556642"/>
            <a:ext cx="6477000" cy="1617740"/>
          </a:xfrm>
        </p:spPr>
        <p:txBody>
          <a:bodyPr/>
          <a:lstStyle/>
          <a:p>
            <a:pPr algn="ctr"/>
            <a:r>
              <a:rPr lang="en-US" sz="7200" b="1" dirty="0" smtClean="0"/>
              <a:t>Ethics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4000" dirty="0" smtClean="0"/>
              <a:t>Theory of Knowledge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4056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ea typeface="+mj-ea"/>
                <a:cs typeface="+mj-cs"/>
              </a:rPr>
              <a:t>What is </a:t>
            </a:r>
            <a:r>
              <a:rPr lang="en-US" sz="4800" b="1" dirty="0" smtClean="0">
                <a:ea typeface="+mj-ea"/>
                <a:cs typeface="+mj-cs"/>
              </a:rPr>
              <a:t>Ethics</a:t>
            </a:r>
            <a:r>
              <a:rPr lang="en-US" sz="4800" b="1" dirty="0" smtClean="0">
                <a:ea typeface="+mj-ea"/>
                <a:cs typeface="+mj-cs"/>
              </a:rPr>
              <a:t>?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417514" y="1371599"/>
            <a:ext cx="8454667" cy="4942805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600" b="1" dirty="0">
                <a:latin typeface="Arial" charset="0"/>
              </a:rPr>
              <a:t>Ethics</a:t>
            </a:r>
            <a:r>
              <a:rPr lang="en-US" sz="3600" dirty="0">
                <a:latin typeface="Arial" charset="0"/>
              </a:rPr>
              <a:t> : from Greek word </a:t>
            </a:r>
            <a:r>
              <a:rPr lang="en-US" sz="3600" i="1" dirty="0" err="1">
                <a:latin typeface="Arial" charset="0"/>
              </a:rPr>
              <a:t>ethikos</a:t>
            </a:r>
            <a:r>
              <a:rPr lang="en-US" sz="3600" i="1" dirty="0">
                <a:latin typeface="Arial" charset="0"/>
              </a:rPr>
              <a:t>, </a:t>
            </a:r>
            <a:r>
              <a:rPr lang="en-US" sz="3600" dirty="0">
                <a:latin typeface="Arial" charset="0"/>
              </a:rPr>
              <a:t>meaning </a:t>
            </a:r>
            <a:r>
              <a:rPr lang="ja-JP" altLang="en-US" sz="3600" dirty="0">
                <a:latin typeface="Arial" charset="0"/>
              </a:rPr>
              <a:t>‘</a:t>
            </a:r>
            <a:r>
              <a:rPr lang="en-US" altLang="ja-JP" sz="3600" dirty="0">
                <a:latin typeface="Arial" charset="0"/>
              </a:rPr>
              <a:t>character</a:t>
            </a:r>
            <a:r>
              <a:rPr lang="ja-JP" altLang="en-US" sz="3600" dirty="0">
                <a:latin typeface="Arial" charset="0"/>
              </a:rPr>
              <a:t>’</a:t>
            </a:r>
            <a:r>
              <a:rPr lang="en-US" altLang="ja-JP" sz="3600" dirty="0">
                <a:latin typeface="Arial" charset="0"/>
              </a:rPr>
              <a:t>. Refers to customary way to behave in </a:t>
            </a:r>
            <a:r>
              <a:rPr lang="en-US" altLang="ja-JP" sz="3600" dirty="0" smtClean="0">
                <a:latin typeface="Arial" charset="0"/>
              </a:rPr>
              <a:t>society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ja-JP" sz="3600" dirty="0"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3600" b="1" dirty="0">
                <a:latin typeface="Arial" charset="0"/>
              </a:rPr>
              <a:t>Morality</a:t>
            </a:r>
            <a:r>
              <a:rPr lang="en-US" sz="3600" dirty="0">
                <a:latin typeface="Arial" charset="0"/>
              </a:rPr>
              <a:t> : from Latin word </a:t>
            </a:r>
            <a:r>
              <a:rPr lang="en-US" sz="3600" i="1" dirty="0" err="1">
                <a:latin typeface="Arial" charset="0"/>
              </a:rPr>
              <a:t>moralis</a:t>
            </a:r>
            <a:r>
              <a:rPr lang="en-US" sz="3600" i="1" dirty="0">
                <a:latin typeface="Arial" charset="0"/>
              </a:rPr>
              <a:t>, </a:t>
            </a:r>
            <a:r>
              <a:rPr lang="en-US" sz="3600" dirty="0">
                <a:latin typeface="Arial" charset="0"/>
              </a:rPr>
              <a:t>concerned with which actions are right and which are wrong 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endParaRPr lang="en-US" sz="2800" dirty="0">
              <a:latin typeface="Arial" charset="0"/>
            </a:endParaRPr>
          </a:p>
          <a:p>
            <a:pPr marL="0" indent="0"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3600" dirty="0">
                <a:latin typeface="Arial" charset="0"/>
              </a:rPr>
              <a:t>Today terms are used interchangeably 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endParaRPr lang="en-US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551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 smtClean="0">
                <a:ea typeface="+mj-ea"/>
                <a:cs typeface="+mj-cs"/>
              </a:rPr>
              <a:t>What is </a:t>
            </a:r>
            <a:r>
              <a:rPr lang="en-US" sz="4800" b="1" dirty="0" smtClean="0">
                <a:ea typeface="+mj-ea"/>
                <a:cs typeface="+mj-cs"/>
              </a:rPr>
              <a:t>Ethics</a:t>
            </a:r>
            <a:r>
              <a:rPr lang="en-US" sz="4800" b="1" dirty="0" smtClean="0">
                <a:ea typeface="+mj-ea"/>
                <a:cs typeface="+mj-cs"/>
              </a:rPr>
              <a:t>?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417514" y="1371599"/>
            <a:ext cx="8454667" cy="4942805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3600" dirty="0" smtClean="0">
                <a:latin typeface="Arial" charset="0"/>
              </a:rPr>
              <a:t>Ethics deals with moral choices – choices that we make that reflect our values. </a:t>
            </a:r>
            <a:r>
              <a:rPr lang="en-US" sz="3600" dirty="0" smtClean="0">
                <a:latin typeface="Arial" charset="0"/>
              </a:rPr>
              <a:t>The choices themselves are called ‘moral choices’. </a:t>
            </a:r>
          </a:p>
          <a:p>
            <a:pPr marL="0" indent="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3600" dirty="0" smtClean="0">
                <a:latin typeface="Arial" charset="0"/>
              </a:rPr>
              <a:t>We use the term ‘moral choice’ to mean any choice in accordance with our moral values, whether we applaud or condemn the particular decision. </a:t>
            </a:r>
            <a:endParaRPr lang="en-US" sz="3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688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88" y="274638"/>
            <a:ext cx="8713787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400" b="1" dirty="0" smtClean="0">
                <a:ea typeface="+mj-ea"/>
                <a:cs typeface="+mj-cs"/>
              </a:rPr>
              <a:t>When are we considered to be making an </a:t>
            </a:r>
            <a:r>
              <a:rPr lang="en-GB" sz="4400" b="1" dirty="0">
                <a:ea typeface="+mj-ea"/>
                <a:cs typeface="+mj-cs"/>
              </a:rPr>
              <a:t>e</a:t>
            </a:r>
            <a:r>
              <a:rPr lang="en-GB" sz="4400" b="1" dirty="0" smtClean="0">
                <a:ea typeface="+mj-ea"/>
                <a:cs typeface="+mj-cs"/>
              </a:rPr>
              <a:t>thical decision?</a:t>
            </a:r>
            <a:endParaRPr lang="en-GB" sz="4400" b="1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50" y="1773238"/>
            <a:ext cx="8785225" cy="4640262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en-GB" sz="3200" dirty="0">
                <a:latin typeface="Arial" charset="0"/>
              </a:rPr>
              <a:t>You must believe your ethical decision is right and be prepared to justify it as such.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GB" sz="3200" dirty="0">
                <a:latin typeface="Arial" charset="0"/>
              </a:rPr>
              <a:t>The interests of someone other than yourself must be involved.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GB" sz="3200" dirty="0">
                <a:latin typeface="Arial" charset="0"/>
              </a:rPr>
              <a:t>You must act of your own free will</a:t>
            </a:r>
          </a:p>
          <a:p>
            <a:pPr marL="514350" indent="-514350" eaLnBrk="1" hangingPunct="1">
              <a:buFont typeface="Arial" charset="0"/>
              <a:buAutoNum type="arabicPeriod"/>
            </a:pPr>
            <a:r>
              <a:rPr lang="en-GB" sz="3200" dirty="0">
                <a:latin typeface="Arial" charset="0"/>
              </a:rPr>
              <a:t>Your action must be deliberate</a:t>
            </a:r>
          </a:p>
          <a:p>
            <a:pPr marL="514350" indent="-514350" eaLnBrk="1" hangingPunct="1">
              <a:buFont typeface="Arial" charset="0"/>
              <a:buAutoNum type="arabicPeriod"/>
            </a:pPr>
            <a:endParaRPr lang="en-GB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188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Ethical Rules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322" y="1471256"/>
            <a:ext cx="8675640" cy="4319944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Most of us are brought up to follow certain ethical rules, to behave in ways which are considered by the society we live in, to be acceptable. </a:t>
            </a:r>
          </a:p>
          <a:p>
            <a:pPr marL="0" indent="0">
              <a:buNone/>
            </a:pPr>
            <a:r>
              <a:rPr lang="en-US" sz="3600" dirty="0" smtClean="0"/>
              <a:t>List some examples of moral rules that you were brought up with.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61887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02" y="213772"/>
            <a:ext cx="8298439" cy="1420956"/>
          </a:xfrm>
        </p:spPr>
        <p:txBody>
          <a:bodyPr/>
          <a:lstStyle/>
          <a:p>
            <a:r>
              <a:rPr lang="en-US" b="1" dirty="0" smtClean="0"/>
              <a:t>Which argument do you find the most persuasive and why?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36" y="1735138"/>
            <a:ext cx="8172705" cy="447683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200" b="1" dirty="0" smtClean="0"/>
              <a:t>Death Penalty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Is moral because it’s how my society has decided is the best way to deter and to punish murder.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Is immoral because errors can happen and there’s no going back.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Is moral because my family welcomed the revenge and closure after the murder of my brother. </a:t>
            </a:r>
          </a:p>
          <a:p>
            <a:pPr marL="514350" indent="-514350">
              <a:buAutoNum type="alphaL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70477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02" y="213772"/>
            <a:ext cx="8298439" cy="1420956"/>
          </a:xfrm>
        </p:spPr>
        <p:txBody>
          <a:bodyPr/>
          <a:lstStyle/>
          <a:p>
            <a:r>
              <a:rPr lang="en-US" b="1" dirty="0" smtClean="0"/>
              <a:t>Which argument do you find the most persuasive and why?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36" y="1735138"/>
            <a:ext cx="8172705" cy="44768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Terrorism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Is acceptable because terrorists think of themselves as freedom fighters.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Is immoral because innocent human beings are killed. 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Is immoral because I am still in grief over my brother, killed in a terrorist attack. </a:t>
            </a:r>
          </a:p>
          <a:p>
            <a:pPr marL="514350" indent="-514350">
              <a:buAutoNum type="alphaL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178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202" y="213772"/>
            <a:ext cx="8298439" cy="1420956"/>
          </a:xfrm>
        </p:spPr>
        <p:txBody>
          <a:bodyPr/>
          <a:lstStyle/>
          <a:p>
            <a:r>
              <a:rPr lang="en-US" b="1" dirty="0" smtClean="0"/>
              <a:t>Which argument do you find the most persuasive and why?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36" y="1735138"/>
            <a:ext cx="8172705" cy="447683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dirty="0" smtClean="0"/>
              <a:t>Female Genital Mutilation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Is moral because it is a cultural practice, and different cultural practices should be respected.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Is immoral because I would not want my daughter to undergo it. </a:t>
            </a:r>
          </a:p>
          <a:p>
            <a:pPr marL="514350" indent="-514350">
              <a:buAutoNum type="alphaLcPeriod"/>
            </a:pPr>
            <a:r>
              <a:rPr lang="en-US" sz="3200" dirty="0" smtClean="0"/>
              <a:t>Is immoral because it inflicts pain on girls and removes potential for pleasure.  </a:t>
            </a:r>
          </a:p>
          <a:p>
            <a:pPr marL="514350" indent="-514350">
              <a:buAutoNum type="alphaL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20382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Key </a:t>
            </a:r>
            <a:r>
              <a:rPr lang="en-US" b="1" dirty="0" smtClean="0"/>
              <a:t>Question</a:t>
            </a:r>
            <a:r>
              <a:rPr lang="en-US" b="1" dirty="0" smtClean="0"/>
              <a:t> </a:t>
            </a:r>
            <a:endParaRPr lang="en-US" b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71600"/>
            <a:ext cx="8294687" cy="47244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sz="3600" dirty="0">
              <a:latin typeface="Arial" charset="0"/>
            </a:endParaRPr>
          </a:p>
          <a:p>
            <a:pPr marL="0" indent="0" algn="ctr" eaLnBrk="1" hangingPunct="1">
              <a:buNone/>
            </a:pPr>
            <a:r>
              <a:rPr lang="en-US" sz="4800" dirty="0" smtClean="0">
                <a:latin typeface="Arial" charset="0"/>
              </a:rPr>
              <a:t>Are </a:t>
            </a:r>
            <a:r>
              <a:rPr lang="en-US" sz="4800" dirty="0">
                <a:latin typeface="Arial" charset="0"/>
              </a:rPr>
              <a:t>moral standards Universal or Relative?  </a:t>
            </a:r>
          </a:p>
          <a:p>
            <a:pPr marL="0" indent="0" eaLnBrk="1" hangingPunct="1"/>
            <a:endParaRPr lang="en-US" sz="3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380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1286</TotalTime>
  <Words>386</Words>
  <Application>Microsoft Macintosh PowerPoint</Application>
  <PresentationFormat>On-screen Show (4:3)</PresentationFormat>
  <Paragraphs>40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Inkwell</vt:lpstr>
      <vt:lpstr>Ethics</vt:lpstr>
      <vt:lpstr>What is Ethics?</vt:lpstr>
      <vt:lpstr>What is Ethics?</vt:lpstr>
      <vt:lpstr>When are we considered to be making an ethical decision?</vt:lpstr>
      <vt:lpstr>Ethical Rules</vt:lpstr>
      <vt:lpstr>Which argument do you find the most persuasive and why?</vt:lpstr>
      <vt:lpstr>Which argument do you find the most persuasive and why?</vt:lpstr>
      <vt:lpstr>Which argument do you find the most persuasive and why?</vt:lpstr>
      <vt:lpstr>Key Question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Watson</dc:creator>
  <cp:lastModifiedBy>Michele Watson</cp:lastModifiedBy>
  <cp:revision>11</cp:revision>
  <dcterms:created xsi:type="dcterms:W3CDTF">2015-04-23T06:51:55Z</dcterms:created>
  <dcterms:modified xsi:type="dcterms:W3CDTF">2015-04-24T04:18:38Z</dcterms:modified>
</cp:coreProperties>
</file>