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597"/>
    <p:restoredTop sz="93284"/>
  </p:normalViewPr>
  <p:slideViewPr>
    <p:cSldViewPr snapToGrid="0">
      <p:cViewPr varScale="1">
        <p:scale>
          <a:sx n="80" d="100"/>
          <a:sy n="80" d="100"/>
        </p:scale>
        <p:origin x="40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2cf1ce2e9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2cf1ce2e9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2cf1ce2e9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2cf1ce2e9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2cf1ce2e9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2cf1ce2e9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2cf1ce2e9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2cf1ce2e9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3" y="1606708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Choose Your Own Adventure Review Activities 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44300" y="3398749"/>
            <a:ext cx="5361300" cy="5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Individual, Pair and Group Activities for Studying Content in </a:t>
            </a:r>
            <a:endParaRPr lang="en-US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IB History</a:t>
            </a:r>
            <a:r>
              <a:rPr lang="en" dirty="0" smtClean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is Mr. Johnson making me do this?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idea behind this activity is to differentiate how we spend our in-class review time to foster the goals of the IB Learner Profile (Knowledgeable and Thinkers) and maximize the efficiency of our brief time together.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While these activities have been created with IB History in mind, they can be adapted to fit the needs of other courses (inside and outside of Group 3).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You will find different categories of activities that you can try in class (outside of class) to organize, review and prepare to apply the relevant content to your upcoming assessment.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Individual Activities</a:t>
            </a: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727775"/>
            <a:ext cx="7505700" cy="27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 a timeline/Cause and Effect Chains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Note Audits Based on IB Syllabus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Answer the Key Questions in paragraph form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Essay Planning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Research and watch documentaries on Youtube that cover the scope/chronology of the unit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Reflect on past assessments and develop tips for success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Pair Activities </a:t>
            </a: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Who’s Who- Make a list of the key individuals in the narrative of the unit and make bio cards that describe their significance to the period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Just a Minute- Write the key questions/topics on cards and mix them into a deck.  Alternate pulling a cards and try talking about the question/topic for 60 seconds without pausing or saying “um…”  Run through the deck multiple times.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Pair Essay </a:t>
            </a:r>
            <a:r>
              <a:rPr lang="en" dirty="0" smtClean="0"/>
              <a:t>Planning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6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Small Group Activities </a:t>
            </a:r>
            <a:endParaRPr/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review podcast that covers the causes, key events and consequences of a major event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Develop a mind map of the unit then annotate it with 3-4 specific examples and 1-2 quotes of historiography per bubble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Review the IB command terms and verbally explain in your own words what they are asking you to do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“Historians Getting Coffee”- Imagine you are each historians (real and/or made up as needed) discussing the topic on the latest Netflix hit, Historians Getting Coffee.  Find, incorporate and build on the relevant historiography around the topic to practice evaluation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357</Words>
  <Application>Microsoft Macintosh PowerPoint</Application>
  <PresentationFormat>On-screen Show (16:9)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Nunito</vt:lpstr>
      <vt:lpstr>Arial</vt:lpstr>
      <vt:lpstr>Shift</vt:lpstr>
      <vt:lpstr>Choose Your Own Adventure Review Activities </vt:lpstr>
      <vt:lpstr>Why is Mr. Johnson making me do this?</vt:lpstr>
      <vt:lpstr>Individual Activities</vt:lpstr>
      <vt:lpstr>Pair Activities </vt:lpstr>
      <vt:lpstr>Small Group Activities 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Own Adventure Review Activities </dc:title>
  <cp:lastModifiedBy>Microsoft Office User</cp:lastModifiedBy>
  <cp:revision>2</cp:revision>
  <dcterms:modified xsi:type="dcterms:W3CDTF">2018-09-28T17:57:32Z</dcterms:modified>
</cp:coreProperties>
</file>