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Roboto" panose="02000000000000000000" pitchFamily="2" charset="0"/>
      <p:regular r:id="rId25"/>
      <p:bold r:id="rId26"/>
      <p:italic r:id="rId27"/>
      <p:boldItalic r:id="rId28"/>
    </p:embeddedFont>
    <p:embeddedFont>
      <p:font typeface="Roboto Slab" pitchFamily="2"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94697"/>
  </p:normalViewPr>
  <p:slideViewPr>
    <p:cSldViewPr snapToGrid="0" snapToObjects="1">
      <p:cViewPr varScale="1">
        <p:scale>
          <a:sx n="144" d="100"/>
          <a:sy n="144" d="100"/>
        </p:scale>
        <p:origin x="6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098ccbca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098ccbc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6797cfa7f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6797cfa7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6797cfa7f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6797cfa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6797cfa7f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6797cfa7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6797cfa7f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6797cfa7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6797cfa7f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6797cfa7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098ccbcaa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098ccbca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7e99e710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7e99e71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Approximate, #s vary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7f43a430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7f43a43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2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106db201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106db20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0fb73731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0fb7373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797cfa7f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797cfa7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6797cfa7f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6797cfa7f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7f43a430a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7f43a430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6653d82a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6653d82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53d82a5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53d82a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6653d82a5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6653d82a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098ccbcaa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098ccbca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7f43a430a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7f43a430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098ccbcaa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098ccbca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6797cfa7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6797cfa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5"/>
            <a:ext cx="1081625" cy="1124950"/>
          </a:xfrm>
          <a:custGeom>
            <a:avLst/>
            <a:gdLst/>
            <a:ahLst/>
            <a:cxnLst/>
            <a:rect l="l" t="t" r="r" b="b"/>
            <a:pathLst>
              <a:path w="120000" h="120000" extrusionOk="0">
                <a:moveTo>
                  <a:pt x="0" y="120000"/>
                </a:moveTo>
                <a:lnTo>
                  <a:pt x="0" y="0"/>
                </a:lnTo>
                <a:lnTo>
                  <a:pt x="120000"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2" y="3342925"/>
            <a:ext cx="1081625" cy="1124950"/>
          </a:xfrm>
          <a:custGeom>
            <a:avLst/>
            <a:gdLst/>
            <a:ahLst/>
            <a:cxnLst/>
            <a:rect l="l" t="t" r="r" b="b"/>
            <a:pathLst>
              <a:path w="120000" h="120000" extrusionOk="0">
                <a:moveTo>
                  <a:pt x="0" y="120000"/>
                </a:moveTo>
                <a:lnTo>
                  <a:pt x="0" y="0"/>
                </a:lnTo>
                <a:lnTo>
                  <a:pt x="120000"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1" y="2817463"/>
            <a:ext cx="424799"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1" y="1188925"/>
            <a:ext cx="5783400" cy="145739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1"/>
              </a:buClr>
              <a:buSzPts val="1400"/>
              <a:buFont typeface="Roboto Slab"/>
              <a:buNone/>
              <a:defRPr sz="4000" b="0" i="0" u="none" strike="noStrike" cap="none">
                <a:solidFill>
                  <a:schemeClr val="dk1"/>
                </a:solidFill>
                <a:latin typeface="Roboto Slab"/>
                <a:ea typeface="Roboto Slab"/>
                <a:cs typeface="Roboto Slab"/>
                <a:sym typeface="Roboto Slab"/>
              </a:defRPr>
            </a:lvl1pPr>
            <a:lvl2pPr lvl="1" indent="0" algn="ctr">
              <a:spcBef>
                <a:spcPts val="0"/>
              </a:spcBef>
              <a:spcAft>
                <a:spcPts val="0"/>
              </a:spcAft>
              <a:buClr>
                <a:schemeClr val="dk1"/>
              </a:buClr>
              <a:buSzPts val="1400"/>
              <a:buFont typeface="Roboto Slab"/>
              <a:buNone/>
              <a:defRPr sz="4000">
                <a:solidFill>
                  <a:schemeClr val="dk1"/>
                </a:solidFill>
                <a:latin typeface="Roboto Slab"/>
                <a:ea typeface="Roboto Slab"/>
                <a:cs typeface="Roboto Slab"/>
                <a:sym typeface="Roboto Slab"/>
              </a:defRPr>
            </a:lvl2pPr>
            <a:lvl3pPr lvl="2" indent="0" algn="ctr">
              <a:spcBef>
                <a:spcPts val="0"/>
              </a:spcBef>
              <a:spcAft>
                <a:spcPts val="0"/>
              </a:spcAft>
              <a:buClr>
                <a:schemeClr val="dk1"/>
              </a:buClr>
              <a:buSzPts val="1400"/>
              <a:buFont typeface="Roboto Slab"/>
              <a:buNone/>
              <a:defRPr sz="4000">
                <a:solidFill>
                  <a:schemeClr val="dk1"/>
                </a:solidFill>
                <a:latin typeface="Roboto Slab"/>
                <a:ea typeface="Roboto Slab"/>
                <a:cs typeface="Roboto Slab"/>
                <a:sym typeface="Roboto Slab"/>
              </a:defRPr>
            </a:lvl3pPr>
            <a:lvl4pPr lvl="3" indent="0" algn="ctr">
              <a:spcBef>
                <a:spcPts val="0"/>
              </a:spcBef>
              <a:spcAft>
                <a:spcPts val="0"/>
              </a:spcAft>
              <a:buClr>
                <a:schemeClr val="dk1"/>
              </a:buClr>
              <a:buSzPts val="1400"/>
              <a:buFont typeface="Roboto Slab"/>
              <a:buNone/>
              <a:defRPr sz="4000">
                <a:solidFill>
                  <a:schemeClr val="dk1"/>
                </a:solidFill>
                <a:latin typeface="Roboto Slab"/>
                <a:ea typeface="Roboto Slab"/>
                <a:cs typeface="Roboto Slab"/>
                <a:sym typeface="Roboto Slab"/>
              </a:defRPr>
            </a:lvl4pPr>
            <a:lvl5pPr lvl="4" indent="0" algn="ctr">
              <a:spcBef>
                <a:spcPts val="0"/>
              </a:spcBef>
              <a:spcAft>
                <a:spcPts val="0"/>
              </a:spcAft>
              <a:buClr>
                <a:schemeClr val="dk1"/>
              </a:buClr>
              <a:buSzPts val="1400"/>
              <a:buFont typeface="Roboto Slab"/>
              <a:buNone/>
              <a:defRPr sz="4000">
                <a:solidFill>
                  <a:schemeClr val="dk1"/>
                </a:solidFill>
                <a:latin typeface="Roboto Slab"/>
                <a:ea typeface="Roboto Slab"/>
                <a:cs typeface="Roboto Slab"/>
                <a:sym typeface="Roboto Slab"/>
              </a:defRPr>
            </a:lvl5pPr>
            <a:lvl6pPr lvl="5" indent="0" algn="ctr">
              <a:spcBef>
                <a:spcPts val="0"/>
              </a:spcBef>
              <a:spcAft>
                <a:spcPts val="0"/>
              </a:spcAft>
              <a:buClr>
                <a:schemeClr val="dk1"/>
              </a:buClr>
              <a:buSzPts val="1400"/>
              <a:buFont typeface="Roboto Slab"/>
              <a:buNone/>
              <a:defRPr sz="4000">
                <a:solidFill>
                  <a:schemeClr val="dk1"/>
                </a:solidFill>
                <a:latin typeface="Roboto Slab"/>
                <a:ea typeface="Roboto Slab"/>
                <a:cs typeface="Roboto Slab"/>
                <a:sym typeface="Roboto Slab"/>
              </a:defRPr>
            </a:lvl6pPr>
            <a:lvl7pPr lvl="6" indent="0" algn="ctr">
              <a:spcBef>
                <a:spcPts val="0"/>
              </a:spcBef>
              <a:spcAft>
                <a:spcPts val="0"/>
              </a:spcAft>
              <a:buClr>
                <a:schemeClr val="dk1"/>
              </a:buClr>
              <a:buSzPts val="1400"/>
              <a:buFont typeface="Roboto Slab"/>
              <a:buNone/>
              <a:defRPr sz="4000">
                <a:solidFill>
                  <a:schemeClr val="dk1"/>
                </a:solidFill>
                <a:latin typeface="Roboto Slab"/>
                <a:ea typeface="Roboto Slab"/>
                <a:cs typeface="Roboto Slab"/>
                <a:sym typeface="Roboto Slab"/>
              </a:defRPr>
            </a:lvl7pPr>
            <a:lvl8pPr lvl="7" indent="0" algn="ctr">
              <a:spcBef>
                <a:spcPts val="0"/>
              </a:spcBef>
              <a:spcAft>
                <a:spcPts val="0"/>
              </a:spcAft>
              <a:buClr>
                <a:schemeClr val="dk1"/>
              </a:buClr>
              <a:buSzPts val="1400"/>
              <a:buFont typeface="Roboto Slab"/>
              <a:buNone/>
              <a:defRPr sz="4000">
                <a:solidFill>
                  <a:schemeClr val="dk1"/>
                </a:solidFill>
                <a:latin typeface="Roboto Slab"/>
                <a:ea typeface="Roboto Slab"/>
                <a:cs typeface="Roboto Slab"/>
                <a:sym typeface="Roboto Slab"/>
              </a:defRPr>
            </a:lvl8pPr>
            <a:lvl9pPr lvl="8" indent="0" algn="ctr">
              <a:spcBef>
                <a:spcPts val="0"/>
              </a:spcBef>
              <a:spcAft>
                <a:spcPts val="0"/>
              </a:spcAft>
              <a:buClr>
                <a:schemeClr val="dk1"/>
              </a:buClr>
              <a:buSzPts val="1400"/>
              <a:buFont typeface="Roboto Slab"/>
              <a:buNone/>
              <a:defRPr sz="4000">
                <a:solidFill>
                  <a:schemeClr val="dk1"/>
                </a:solidFill>
                <a:latin typeface="Roboto Slab"/>
                <a:ea typeface="Roboto Slab"/>
                <a:cs typeface="Roboto Slab"/>
                <a:sym typeface="Roboto Slab"/>
              </a:defRPr>
            </a:lvl9pPr>
          </a:lstStyle>
          <a:p>
            <a:endParaRPr/>
          </a:p>
        </p:txBody>
      </p:sp>
      <p:sp>
        <p:nvSpPr>
          <p:cNvPr id="14" name="Google Shape;14;p2"/>
          <p:cNvSpPr txBox="1">
            <a:spLocks noGrp="1"/>
          </p:cNvSpPr>
          <p:nvPr>
            <p:ph type="subTitle" idx="1"/>
          </p:nvPr>
        </p:nvSpPr>
        <p:spPr>
          <a:xfrm>
            <a:off x="1680301" y="3049450"/>
            <a:ext cx="5783400" cy="9090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accent5"/>
              </a:buClr>
              <a:buSzPts val="1400"/>
              <a:buFont typeface="Roboto Slab"/>
              <a:buNone/>
              <a:defRPr sz="2400" b="0" i="0" u="none" strike="noStrike" cap="none">
                <a:solidFill>
                  <a:schemeClr val="accent5"/>
                </a:solidFill>
                <a:latin typeface="Roboto Slab"/>
                <a:ea typeface="Roboto Slab"/>
                <a:cs typeface="Roboto Slab"/>
                <a:sym typeface="Roboto Slab"/>
              </a:defRPr>
            </a:lvl1pPr>
            <a:lvl2pPr marL="457200" marR="0" lvl="1" indent="0" algn="ctr" rtl="0">
              <a:lnSpc>
                <a:spcPct val="100000"/>
              </a:lnSpc>
              <a:spcBef>
                <a:spcPts val="0"/>
              </a:spcBef>
              <a:spcAft>
                <a:spcPts val="0"/>
              </a:spcAft>
              <a:buClr>
                <a:schemeClr val="accent5"/>
              </a:buClr>
              <a:buSzPts val="1400"/>
              <a:buFont typeface="Roboto Slab"/>
              <a:buNone/>
              <a:defRPr sz="2400" b="0" i="0" u="none" strike="noStrike" cap="none">
                <a:solidFill>
                  <a:schemeClr val="accent5"/>
                </a:solidFill>
                <a:latin typeface="Roboto Slab"/>
                <a:ea typeface="Roboto Slab"/>
                <a:cs typeface="Roboto Slab"/>
                <a:sym typeface="Roboto Slab"/>
              </a:defRPr>
            </a:lvl2pPr>
            <a:lvl3pPr marL="914400" marR="0" lvl="2" indent="0" algn="ctr" rtl="0">
              <a:lnSpc>
                <a:spcPct val="100000"/>
              </a:lnSpc>
              <a:spcBef>
                <a:spcPts val="0"/>
              </a:spcBef>
              <a:spcAft>
                <a:spcPts val="0"/>
              </a:spcAft>
              <a:buClr>
                <a:schemeClr val="accent5"/>
              </a:buClr>
              <a:buSzPts val="1400"/>
              <a:buFont typeface="Roboto Slab"/>
              <a:buNone/>
              <a:defRPr sz="2400" b="0" i="0" u="none" strike="noStrike" cap="none">
                <a:solidFill>
                  <a:schemeClr val="accent5"/>
                </a:solidFill>
                <a:latin typeface="Roboto Slab"/>
                <a:ea typeface="Roboto Slab"/>
                <a:cs typeface="Roboto Slab"/>
                <a:sym typeface="Roboto Slab"/>
              </a:defRPr>
            </a:lvl3pPr>
            <a:lvl4pPr marL="1371600" marR="0" lvl="3" indent="0" algn="ctr" rtl="0">
              <a:lnSpc>
                <a:spcPct val="100000"/>
              </a:lnSpc>
              <a:spcBef>
                <a:spcPts val="0"/>
              </a:spcBef>
              <a:spcAft>
                <a:spcPts val="0"/>
              </a:spcAft>
              <a:buClr>
                <a:schemeClr val="accent5"/>
              </a:buClr>
              <a:buSzPts val="1400"/>
              <a:buFont typeface="Roboto Slab"/>
              <a:buNone/>
              <a:defRPr sz="2400" b="0" i="0" u="none" strike="noStrike" cap="none">
                <a:solidFill>
                  <a:schemeClr val="accent5"/>
                </a:solidFill>
                <a:latin typeface="Roboto Slab"/>
                <a:ea typeface="Roboto Slab"/>
                <a:cs typeface="Roboto Slab"/>
                <a:sym typeface="Roboto Slab"/>
              </a:defRPr>
            </a:lvl4pPr>
            <a:lvl5pPr marL="1828800" marR="0" lvl="4" indent="0" algn="ctr" rtl="0">
              <a:lnSpc>
                <a:spcPct val="100000"/>
              </a:lnSpc>
              <a:spcBef>
                <a:spcPts val="0"/>
              </a:spcBef>
              <a:spcAft>
                <a:spcPts val="0"/>
              </a:spcAft>
              <a:buClr>
                <a:schemeClr val="accent5"/>
              </a:buClr>
              <a:buSzPts val="1400"/>
              <a:buFont typeface="Roboto Slab"/>
              <a:buNone/>
              <a:defRPr sz="2400" b="0" i="0" u="none" strike="noStrike" cap="none">
                <a:solidFill>
                  <a:schemeClr val="accent5"/>
                </a:solidFill>
                <a:latin typeface="Roboto Slab"/>
                <a:ea typeface="Roboto Slab"/>
                <a:cs typeface="Roboto Slab"/>
                <a:sym typeface="Roboto Slab"/>
              </a:defRPr>
            </a:lvl5pPr>
            <a:lvl6pPr marL="2286000" marR="0" lvl="5" indent="0" algn="ctr" rtl="0">
              <a:lnSpc>
                <a:spcPct val="100000"/>
              </a:lnSpc>
              <a:spcBef>
                <a:spcPts val="0"/>
              </a:spcBef>
              <a:spcAft>
                <a:spcPts val="0"/>
              </a:spcAft>
              <a:buClr>
                <a:schemeClr val="accent5"/>
              </a:buClr>
              <a:buSzPts val="1400"/>
              <a:buFont typeface="Roboto Slab"/>
              <a:buNone/>
              <a:defRPr sz="2400" b="0" i="0" u="none" strike="noStrike" cap="none">
                <a:solidFill>
                  <a:schemeClr val="accent5"/>
                </a:solidFill>
                <a:latin typeface="Roboto Slab"/>
                <a:ea typeface="Roboto Slab"/>
                <a:cs typeface="Roboto Slab"/>
                <a:sym typeface="Roboto Slab"/>
              </a:defRPr>
            </a:lvl6pPr>
            <a:lvl7pPr marL="2743200" marR="0" lvl="6" indent="0" algn="ctr" rtl="0">
              <a:lnSpc>
                <a:spcPct val="100000"/>
              </a:lnSpc>
              <a:spcBef>
                <a:spcPts val="0"/>
              </a:spcBef>
              <a:spcAft>
                <a:spcPts val="0"/>
              </a:spcAft>
              <a:buClr>
                <a:schemeClr val="accent5"/>
              </a:buClr>
              <a:buSzPts val="1400"/>
              <a:buFont typeface="Roboto Slab"/>
              <a:buNone/>
              <a:defRPr sz="2400" b="0" i="0" u="none" strike="noStrike" cap="none">
                <a:solidFill>
                  <a:schemeClr val="accent5"/>
                </a:solidFill>
                <a:latin typeface="Roboto Slab"/>
                <a:ea typeface="Roboto Slab"/>
                <a:cs typeface="Roboto Slab"/>
                <a:sym typeface="Roboto Slab"/>
              </a:defRPr>
            </a:lvl7pPr>
            <a:lvl8pPr marL="3200400" marR="0" lvl="7" indent="0" algn="ctr" rtl="0">
              <a:lnSpc>
                <a:spcPct val="100000"/>
              </a:lnSpc>
              <a:spcBef>
                <a:spcPts val="0"/>
              </a:spcBef>
              <a:spcAft>
                <a:spcPts val="0"/>
              </a:spcAft>
              <a:buClr>
                <a:schemeClr val="accent5"/>
              </a:buClr>
              <a:buSzPts val="1400"/>
              <a:buFont typeface="Roboto Slab"/>
              <a:buNone/>
              <a:defRPr sz="2400" b="0" i="0" u="none" strike="noStrike" cap="none">
                <a:solidFill>
                  <a:schemeClr val="accent5"/>
                </a:solidFill>
                <a:latin typeface="Roboto Slab"/>
                <a:ea typeface="Roboto Slab"/>
                <a:cs typeface="Roboto Slab"/>
                <a:sym typeface="Roboto Slab"/>
              </a:defRPr>
            </a:lvl8pPr>
            <a:lvl9pPr marL="3657600" marR="0" lvl="8" indent="0" algn="ctr" rtl="0">
              <a:lnSpc>
                <a:spcPct val="100000"/>
              </a:lnSpc>
              <a:spcBef>
                <a:spcPts val="0"/>
              </a:spcBef>
              <a:spcAft>
                <a:spcPts val="0"/>
              </a:spcAft>
              <a:buClr>
                <a:schemeClr val="accent5"/>
              </a:buClr>
              <a:buSzPts val="1400"/>
              <a:buFont typeface="Roboto Slab"/>
              <a:buNone/>
              <a:defRPr sz="2400" b="0" i="0" u="none" strike="noStrike" cap="none">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p:nvPr/>
        </p:nvSpPr>
        <p:spPr>
          <a:xfrm>
            <a:off x="150" y="5076825"/>
            <a:ext cx="9143699" cy="66599"/>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4" name="Google Shape;54;p11"/>
          <p:cNvSpPr txBox="1">
            <a:spLocks noGrp="1"/>
          </p:cNvSpPr>
          <p:nvPr>
            <p:ph type="title"/>
          </p:nvPr>
        </p:nvSpPr>
        <p:spPr>
          <a:xfrm>
            <a:off x="387900" y="1152450"/>
            <a:ext cx="8368200" cy="1538399"/>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accent5"/>
              </a:buClr>
              <a:buSzPts val="1400"/>
              <a:buFont typeface="Roboto Slab"/>
              <a:buNone/>
              <a:defRPr sz="13000" b="0" i="0" u="none" strike="noStrike" cap="none">
                <a:solidFill>
                  <a:schemeClr val="accent5"/>
                </a:solidFill>
                <a:latin typeface="Roboto Slab"/>
                <a:ea typeface="Roboto Slab"/>
                <a:cs typeface="Roboto Slab"/>
                <a:sym typeface="Roboto Slab"/>
              </a:defRPr>
            </a:lvl1pPr>
            <a:lvl2pPr lvl="1" indent="0" algn="ctr">
              <a:spcBef>
                <a:spcPts val="0"/>
              </a:spcBef>
              <a:spcAft>
                <a:spcPts val="0"/>
              </a:spcAft>
              <a:buClr>
                <a:schemeClr val="accent5"/>
              </a:buClr>
              <a:buSzPts val="1400"/>
              <a:buFont typeface="Roboto Slab"/>
              <a:buNone/>
              <a:defRPr sz="13000">
                <a:solidFill>
                  <a:schemeClr val="accent5"/>
                </a:solidFill>
                <a:latin typeface="Roboto Slab"/>
                <a:ea typeface="Roboto Slab"/>
                <a:cs typeface="Roboto Slab"/>
                <a:sym typeface="Roboto Slab"/>
              </a:defRPr>
            </a:lvl2pPr>
            <a:lvl3pPr lvl="2" indent="0" algn="ctr">
              <a:spcBef>
                <a:spcPts val="0"/>
              </a:spcBef>
              <a:spcAft>
                <a:spcPts val="0"/>
              </a:spcAft>
              <a:buClr>
                <a:schemeClr val="accent5"/>
              </a:buClr>
              <a:buSzPts val="1400"/>
              <a:buFont typeface="Roboto Slab"/>
              <a:buNone/>
              <a:defRPr sz="13000">
                <a:solidFill>
                  <a:schemeClr val="accent5"/>
                </a:solidFill>
                <a:latin typeface="Roboto Slab"/>
                <a:ea typeface="Roboto Slab"/>
                <a:cs typeface="Roboto Slab"/>
                <a:sym typeface="Roboto Slab"/>
              </a:defRPr>
            </a:lvl3pPr>
            <a:lvl4pPr lvl="3" indent="0" algn="ctr">
              <a:spcBef>
                <a:spcPts val="0"/>
              </a:spcBef>
              <a:spcAft>
                <a:spcPts val="0"/>
              </a:spcAft>
              <a:buClr>
                <a:schemeClr val="accent5"/>
              </a:buClr>
              <a:buSzPts val="1400"/>
              <a:buFont typeface="Roboto Slab"/>
              <a:buNone/>
              <a:defRPr sz="13000">
                <a:solidFill>
                  <a:schemeClr val="accent5"/>
                </a:solidFill>
                <a:latin typeface="Roboto Slab"/>
                <a:ea typeface="Roboto Slab"/>
                <a:cs typeface="Roboto Slab"/>
                <a:sym typeface="Roboto Slab"/>
              </a:defRPr>
            </a:lvl4pPr>
            <a:lvl5pPr lvl="4" indent="0" algn="ctr">
              <a:spcBef>
                <a:spcPts val="0"/>
              </a:spcBef>
              <a:spcAft>
                <a:spcPts val="0"/>
              </a:spcAft>
              <a:buClr>
                <a:schemeClr val="accent5"/>
              </a:buClr>
              <a:buSzPts val="1400"/>
              <a:buFont typeface="Roboto Slab"/>
              <a:buNone/>
              <a:defRPr sz="13000">
                <a:solidFill>
                  <a:schemeClr val="accent5"/>
                </a:solidFill>
                <a:latin typeface="Roboto Slab"/>
                <a:ea typeface="Roboto Slab"/>
                <a:cs typeface="Roboto Slab"/>
                <a:sym typeface="Roboto Slab"/>
              </a:defRPr>
            </a:lvl5pPr>
            <a:lvl6pPr lvl="5" indent="0" algn="ctr">
              <a:spcBef>
                <a:spcPts val="0"/>
              </a:spcBef>
              <a:spcAft>
                <a:spcPts val="0"/>
              </a:spcAft>
              <a:buClr>
                <a:schemeClr val="accent5"/>
              </a:buClr>
              <a:buSzPts val="1400"/>
              <a:buFont typeface="Roboto Slab"/>
              <a:buNone/>
              <a:defRPr sz="13000">
                <a:solidFill>
                  <a:schemeClr val="accent5"/>
                </a:solidFill>
                <a:latin typeface="Roboto Slab"/>
                <a:ea typeface="Roboto Slab"/>
                <a:cs typeface="Roboto Slab"/>
                <a:sym typeface="Roboto Slab"/>
              </a:defRPr>
            </a:lvl6pPr>
            <a:lvl7pPr lvl="6" indent="0" algn="ctr">
              <a:spcBef>
                <a:spcPts val="0"/>
              </a:spcBef>
              <a:spcAft>
                <a:spcPts val="0"/>
              </a:spcAft>
              <a:buClr>
                <a:schemeClr val="accent5"/>
              </a:buClr>
              <a:buSzPts val="1400"/>
              <a:buFont typeface="Roboto Slab"/>
              <a:buNone/>
              <a:defRPr sz="13000">
                <a:solidFill>
                  <a:schemeClr val="accent5"/>
                </a:solidFill>
                <a:latin typeface="Roboto Slab"/>
                <a:ea typeface="Roboto Slab"/>
                <a:cs typeface="Roboto Slab"/>
                <a:sym typeface="Roboto Slab"/>
              </a:defRPr>
            </a:lvl7pPr>
            <a:lvl8pPr lvl="7" indent="0" algn="ctr">
              <a:spcBef>
                <a:spcPts val="0"/>
              </a:spcBef>
              <a:spcAft>
                <a:spcPts val="0"/>
              </a:spcAft>
              <a:buClr>
                <a:schemeClr val="accent5"/>
              </a:buClr>
              <a:buSzPts val="1400"/>
              <a:buFont typeface="Roboto Slab"/>
              <a:buNone/>
              <a:defRPr sz="13000">
                <a:solidFill>
                  <a:schemeClr val="accent5"/>
                </a:solidFill>
                <a:latin typeface="Roboto Slab"/>
                <a:ea typeface="Roboto Slab"/>
                <a:cs typeface="Roboto Slab"/>
                <a:sym typeface="Roboto Slab"/>
              </a:defRPr>
            </a:lvl8pPr>
            <a:lvl9pPr lvl="8" indent="0" algn="ctr">
              <a:spcBef>
                <a:spcPts val="0"/>
              </a:spcBef>
              <a:spcAft>
                <a:spcPts val="0"/>
              </a:spcAft>
              <a:buClr>
                <a:schemeClr val="accent5"/>
              </a:buClr>
              <a:buSzPts val="1400"/>
              <a:buFont typeface="Roboto Slab"/>
              <a:buNone/>
              <a:defRPr sz="13000">
                <a:solidFill>
                  <a:schemeClr val="accent5"/>
                </a:solidFill>
                <a:latin typeface="Roboto Slab"/>
                <a:ea typeface="Roboto Slab"/>
                <a:cs typeface="Roboto Slab"/>
                <a:sym typeface="Roboto Slab"/>
              </a:defRPr>
            </a:lvl9pPr>
          </a:lstStyle>
          <a:p>
            <a:endParaRPr/>
          </a:p>
        </p:txBody>
      </p:sp>
      <p:sp>
        <p:nvSpPr>
          <p:cNvPr id="55" name="Google Shape;55;p11"/>
          <p:cNvSpPr txBox="1">
            <a:spLocks noGrp="1"/>
          </p:cNvSpPr>
          <p:nvPr>
            <p:ph type="body" idx="1"/>
          </p:nvPr>
        </p:nvSpPr>
        <p:spPr>
          <a:xfrm>
            <a:off x="387900" y="2919450"/>
            <a:ext cx="8368200" cy="1071599"/>
          </a:xfrm>
          <a:prstGeom prst="rect">
            <a:avLst/>
          </a:prstGeom>
          <a:noFill/>
          <a:ln>
            <a:noFill/>
          </a:ln>
        </p:spPr>
        <p:txBody>
          <a:bodyPr spcFirstLastPara="1" wrap="square" lIns="91425" tIns="91425" rIns="91425" bIns="91425" anchor="t" anchorCtr="0"/>
          <a:lstStyle>
            <a:lvl1pPr marL="457200" marR="0" lvl="0" indent="-228600" algn="ctr" rtl="0">
              <a:lnSpc>
                <a:spcPct val="115000"/>
              </a:lnSpc>
              <a:spcBef>
                <a:spcPts val="0"/>
              </a:spcBef>
              <a:spcAft>
                <a:spcPts val="0"/>
              </a:spcAft>
              <a:buClr>
                <a:schemeClr val="dk1"/>
              </a:buClr>
              <a:buSzPts val="1400"/>
              <a:buFont typeface="Roboto"/>
              <a:buNone/>
              <a:defRPr sz="1800" b="0" i="0" u="none" strike="noStrike" cap="none">
                <a:solidFill>
                  <a:schemeClr val="dk1"/>
                </a:solidFill>
                <a:latin typeface="Roboto"/>
                <a:ea typeface="Roboto"/>
                <a:cs typeface="Roboto"/>
                <a:sym typeface="Roboto"/>
              </a:defRPr>
            </a:lvl1pPr>
            <a:lvl2pPr marL="914400" marR="0" lvl="1" indent="-228600" algn="ctr"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228600" algn="ctr"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228600" algn="ctr"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228600" algn="ctr"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228600" algn="ctr"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228600" algn="ctr"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228600" algn="ctr"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228600" algn="ctr"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56" name="Google Shape;56;p11"/>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cxnSp>
        <p:nvCxnSpPr>
          <p:cNvPr id="17" name="Google Shape;17;p3"/>
          <p:cNvCxnSpPr/>
          <p:nvPr/>
        </p:nvCxnSpPr>
        <p:spPr>
          <a:xfrm>
            <a:off x="492562" y="1260283"/>
            <a:ext cx="424799"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387900" y="458025"/>
            <a:ext cx="8368200" cy="6860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Roboto Slab"/>
              <a:buNone/>
              <a:defRPr sz="3000" b="0" i="0" u="none" strike="noStrike" cap="none">
                <a:solidFill>
                  <a:schemeClr val="dk1"/>
                </a:solidFill>
                <a:latin typeface="Roboto Slab"/>
                <a:ea typeface="Roboto Slab"/>
                <a:cs typeface="Roboto Slab"/>
                <a:sym typeface="Roboto Slab"/>
              </a:defRPr>
            </a:lvl1pPr>
            <a:lvl2pPr lvl="1"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2pPr>
            <a:lvl3pPr lvl="2"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3pPr>
            <a:lvl4pPr lvl="3"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4pPr>
            <a:lvl5pPr lvl="4"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5pPr>
            <a:lvl6pPr lvl="5"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6pPr>
            <a:lvl7pPr lvl="6"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7pPr>
            <a:lvl8pPr lvl="7"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8pPr>
            <a:lvl9pPr lvl="8"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9pPr>
          </a:lstStyle>
          <a:p>
            <a:endParaRPr/>
          </a:p>
        </p:txBody>
      </p:sp>
      <p:sp>
        <p:nvSpPr>
          <p:cNvPr id="19" name="Google Shape;19;p3"/>
          <p:cNvSpPr txBox="1">
            <a:spLocks noGrp="1"/>
          </p:cNvSpPr>
          <p:nvPr>
            <p:ph type="body" idx="1"/>
          </p:nvPr>
        </p:nvSpPr>
        <p:spPr>
          <a:xfrm>
            <a:off x="387900" y="1489824"/>
            <a:ext cx="8368200" cy="3078899"/>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1"/>
              </a:buClr>
              <a:buSzPts val="1400"/>
              <a:buFont typeface="Roboto"/>
              <a:buNone/>
              <a:defRPr sz="1800" b="0" i="0" u="none" strike="noStrike" cap="none">
                <a:solidFill>
                  <a:schemeClr val="dk1"/>
                </a:solidFill>
                <a:latin typeface="Roboto"/>
                <a:ea typeface="Roboto"/>
                <a:cs typeface="Roboto"/>
                <a:sym typeface="Roboto"/>
              </a:defRPr>
            </a:lvl1pPr>
            <a:lvl2pPr marL="914400" marR="0" lvl="1"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2286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20" name="Google Shape;20;p3"/>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cxnSp>
        <p:nvCxnSpPr>
          <p:cNvPr id="22" name="Google Shape;22;p4"/>
          <p:cNvCxnSpPr/>
          <p:nvPr/>
        </p:nvCxnSpPr>
        <p:spPr>
          <a:xfrm>
            <a:off x="492562" y="1260283"/>
            <a:ext cx="424799" cy="0"/>
          </a:xfrm>
          <a:prstGeom prst="straightConnector1">
            <a:avLst/>
          </a:prstGeom>
          <a:noFill/>
          <a:ln w="38100" cap="flat" cmpd="sng">
            <a:solidFill>
              <a:schemeClr val="accent4"/>
            </a:solidFill>
            <a:prstDash val="solid"/>
            <a:round/>
            <a:headEnd type="none" w="sm" len="sm"/>
            <a:tailEnd type="none" w="sm" len="sm"/>
          </a:ln>
        </p:spPr>
      </p:cxnSp>
      <p:sp>
        <p:nvSpPr>
          <p:cNvPr id="23" name="Google Shape;23;p4"/>
          <p:cNvSpPr txBox="1">
            <a:spLocks noGrp="1"/>
          </p:cNvSpPr>
          <p:nvPr>
            <p:ph type="title"/>
          </p:nvPr>
        </p:nvSpPr>
        <p:spPr>
          <a:xfrm>
            <a:off x="387900" y="458025"/>
            <a:ext cx="8368200" cy="6860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Roboto Slab"/>
              <a:buNone/>
              <a:defRPr sz="3000" b="0" i="0" u="none" strike="noStrike" cap="none">
                <a:solidFill>
                  <a:schemeClr val="dk1"/>
                </a:solidFill>
                <a:latin typeface="Roboto Slab"/>
                <a:ea typeface="Roboto Slab"/>
                <a:cs typeface="Roboto Slab"/>
                <a:sym typeface="Roboto Slab"/>
              </a:defRPr>
            </a:lvl1pPr>
            <a:lvl2pPr lvl="1"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2pPr>
            <a:lvl3pPr lvl="2"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3pPr>
            <a:lvl4pPr lvl="3"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4pPr>
            <a:lvl5pPr lvl="4"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5pPr>
            <a:lvl6pPr lvl="5"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6pPr>
            <a:lvl7pPr lvl="6"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7pPr>
            <a:lvl8pPr lvl="7"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8pPr>
            <a:lvl9pPr lvl="8"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9pPr>
          </a:lstStyle>
          <a:p>
            <a:endParaRPr/>
          </a:p>
        </p:txBody>
      </p:sp>
      <p:sp>
        <p:nvSpPr>
          <p:cNvPr id="24" name="Google Shape;24;p4"/>
          <p:cNvSpPr txBox="1">
            <a:spLocks noGrp="1"/>
          </p:cNvSpPr>
          <p:nvPr>
            <p:ph type="body" idx="1"/>
          </p:nvPr>
        </p:nvSpPr>
        <p:spPr>
          <a:xfrm>
            <a:off x="387900" y="1489825"/>
            <a:ext cx="3999899" cy="3078899"/>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228600" algn="l" rtl="0">
              <a:lnSpc>
                <a:spcPct val="115000"/>
              </a:lnSpc>
              <a:spcBef>
                <a:spcPts val="160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2pPr>
            <a:lvl3pPr marL="1371600" marR="0" lvl="2" indent="-228600" algn="l" rtl="0">
              <a:lnSpc>
                <a:spcPct val="115000"/>
              </a:lnSpc>
              <a:spcBef>
                <a:spcPts val="160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3pPr>
            <a:lvl4pPr marL="1828800" marR="0" lvl="3" indent="-228600" algn="l" rtl="0">
              <a:lnSpc>
                <a:spcPct val="115000"/>
              </a:lnSpc>
              <a:spcBef>
                <a:spcPts val="160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4pPr>
            <a:lvl5pPr marL="2286000" marR="0" lvl="4" indent="-228600" algn="l" rtl="0">
              <a:lnSpc>
                <a:spcPct val="115000"/>
              </a:lnSpc>
              <a:spcBef>
                <a:spcPts val="160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5pPr>
            <a:lvl6pPr marL="2743200" marR="0" lvl="5" indent="-228600" algn="l" rtl="0">
              <a:lnSpc>
                <a:spcPct val="115000"/>
              </a:lnSpc>
              <a:spcBef>
                <a:spcPts val="160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6pPr>
            <a:lvl7pPr marL="3200400" marR="0" lvl="6" indent="-228600" algn="l" rtl="0">
              <a:lnSpc>
                <a:spcPct val="115000"/>
              </a:lnSpc>
              <a:spcBef>
                <a:spcPts val="160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7pPr>
            <a:lvl8pPr marL="3657600" marR="0" lvl="7" indent="-228600" algn="l" rtl="0">
              <a:lnSpc>
                <a:spcPct val="115000"/>
              </a:lnSpc>
              <a:spcBef>
                <a:spcPts val="160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8pPr>
            <a:lvl9pPr marL="4114800" marR="0" lvl="8" indent="-228600" algn="l" rtl="0">
              <a:lnSpc>
                <a:spcPct val="115000"/>
              </a:lnSpc>
              <a:spcBef>
                <a:spcPts val="1600"/>
              </a:spcBef>
              <a:spcAft>
                <a:spcPts val="1600"/>
              </a:spcAft>
              <a:buClr>
                <a:schemeClr val="dk1"/>
              </a:buClr>
              <a:buSzPts val="1400"/>
              <a:buFont typeface="Roboto"/>
              <a:buNone/>
              <a:defRPr sz="1200" b="0" i="0" u="none" strike="noStrike" cap="none">
                <a:solidFill>
                  <a:schemeClr val="dk1"/>
                </a:solidFill>
                <a:latin typeface="Roboto"/>
                <a:ea typeface="Roboto"/>
                <a:cs typeface="Roboto"/>
                <a:sym typeface="Roboto"/>
              </a:defRPr>
            </a:lvl9pPr>
          </a:lstStyle>
          <a:p>
            <a:endParaRPr/>
          </a:p>
        </p:txBody>
      </p:sp>
      <p:sp>
        <p:nvSpPr>
          <p:cNvPr id="25" name="Google Shape;25;p4"/>
          <p:cNvSpPr txBox="1">
            <a:spLocks noGrp="1"/>
          </p:cNvSpPr>
          <p:nvPr>
            <p:ph type="body" idx="2"/>
          </p:nvPr>
        </p:nvSpPr>
        <p:spPr>
          <a:xfrm>
            <a:off x="4756200" y="1489825"/>
            <a:ext cx="3999899" cy="3078899"/>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228600" algn="l" rtl="0">
              <a:lnSpc>
                <a:spcPct val="115000"/>
              </a:lnSpc>
              <a:spcBef>
                <a:spcPts val="160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2pPr>
            <a:lvl3pPr marL="1371600" marR="0" lvl="2" indent="-228600" algn="l" rtl="0">
              <a:lnSpc>
                <a:spcPct val="115000"/>
              </a:lnSpc>
              <a:spcBef>
                <a:spcPts val="160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3pPr>
            <a:lvl4pPr marL="1828800" marR="0" lvl="3" indent="-228600" algn="l" rtl="0">
              <a:lnSpc>
                <a:spcPct val="115000"/>
              </a:lnSpc>
              <a:spcBef>
                <a:spcPts val="160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4pPr>
            <a:lvl5pPr marL="2286000" marR="0" lvl="4" indent="-228600" algn="l" rtl="0">
              <a:lnSpc>
                <a:spcPct val="115000"/>
              </a:lnSpc>
              <a:spcBef>
                <a:spcPts val="160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5pPr>
            <a:lvl6pPr marL="2743200" marR="0" lvl="5" indent="-228600" algn="l" rtl="0">
              <a:lnSpc>
                <a:spcPct val="115000"/>
              </a:lnSpc>
              <a:spcBef>
                <a:spcPts val="160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6pPr>
            <a:lvl7pPr marL="3200400" marR="0" lvl="6" indent="-228600" algn="l" rtl="0">
              <a:lnSpc>
                <a:spcPct val="115000"/>
              </a:lnSpc>
              <a:spcBef>
                <a:spcPts val="160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7pPr>
            <a:lvl8pPr marL="3657600" marR="0" lvl="7" indent="-228600" algn="l" rtl="0">
              <a:lnSpc>
                <a:spcPct val="115000"/>
              </a:lnSpc>
              <a:spcBef>
                <a:spcPts val="160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8pPr>
            <a:lvl9pPr marL="4114800" marR="0" lvl="8" indent="-228600" algn="l" rtl="0">
              <a:lnSpc>
                <a:spcPct val="115000"/>
              </a:lnSpc>
              <a:spcBef>
                <a:spcPts val="1600"/>
              </a:spcBef>
              <a:spcAft>
                <a:spcPts val="1600"/>
              </a:spcAft>
              <a:buClr>
                <a:schemeClr val="dk1"/>
              </a:buClr>
              <a:buSzPts val="1400"/>
              <a:buFont typeface="Roboto"/>
              <a:buNone/>
              <a:defRPr sz="1200" b="0" i="0" u="none" strike="noStrike" cap="none">
                <a:solidFill>
                  <a:schemeClr val="dk1"/>
                </a:solidFill>
                <a:latin typeface="Roboto"/>
                <a:ea typeface="Roboto"/>
                <a:cs typeface="Roboto"/>
                <a:sym typeface="Roboto"/>
              </a:defRPr>
            </a:lvl9pPr>
          </a:lstStyle>
          <a:p>
            <a:endParaRPr/>
          </a:p>
        </p:txBody>
      </p:sp>
      <p:sp>
        <p:nvSpPr>
          <p:cNvPr id="26" name="Google Shape;26;p4"/>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7"/>
        <p:cNvGrpSpPr/>
        <p:nvPr/>
      </p:nvGrpSpPr>
      <p:grpSpPr>
        <a:xfrm>
          <a:off x="0" y="0"/>
          <a:ext cx="0" cy="0"/>
          <a:chOff x="0" y="0"/>
          <a:chExt cx="0" cy="0"/>
        </a:xfrm>
      </p:grpSpPr>
      <p:sp>
        <p:nvSpPr>
          <p:cNvPr id="28" name="Google Shape;28;p5"/>
          <p:cNvSpPr txBox="1">
            <a:spLocks noGrp="1"/>
          </p:cNvSpPr>
          <p:nvPr>
            <p:ph type="body" idx="1"/>
          </p:nvPr>
        </p:nvSpPr>
        <p:spPr>
          <a:xfrm>
            <a:off x="319500" y="4233725"/>
            <a:ext cx="5998800" cy="598799"/>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1400"/>
              <a:buFont typeface="Roboto Slab"/>
              <a:buNone/>
              <a:defRPr sz="1800" b="0" i="0" u="none" strike="noStrike" cap="none">
                <a:solidFill>
                  <a:schemeClr val="dk1"/>
                </a:solidFill>
                <a:latin typeface="Roboto Slab"/>
                <a:ea typeface="Roboto Slab"/>
                <a:cs typeface="Roboto Slab"/>
                <a:sym typeface="Roboto Slab"/>
              </a:defRPr>
            </a:lvl1pPr>
            <a:lvl2pPr marL="914400" marR="0" lvl="1" indent="-228600" algn="l"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2286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29" name="Google Shape;29;p5"/>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cxnSp>
        <p:nvCxnSpPr>
          <p:cNvPr id="31" name="Google Shape;31;p6"/>
          <p:cNvCxnSpPr/>
          <p:nvPr/>
        </p:nvCxnSpPr>
        <p:spPr>
          <a:xfrm>
            <a:off x="4359601" y="2817463"/>
            <a:ext cx="424799" cy="0"/>
          </a:xfrm>
          <a:prstGeom prst="straightConnector1">
            <a:avLst/>
          </a:prstGeom>
          <a:noFill/>
          <a:ln w="38100" cap="flat" cmpd="sng">
            <a:solidFill>
              <a:schemeClr val="accent4"/>
            </a:solidFill>
            <a:prstDash val="solid"/>
            <a:round/>
            <a:headEnd type="none" w="sm" len="sm"/>
            <a:tailEnd type="none" w="sm" len="sm"/>
          </a:ln>
        </p:spPr>
      </p:cxnSp>
      <p:sp>
        <p:nvSpPr>
          <p:cNvPr id="32" name="Google Shape;32;p6"/>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1"/>
              </a:buClr>
              <a:buSzPts val="1400"/>
              <a:buFont typeface="Roboto Slab"/>
              <a:buNone/>
              <a:defRPr sz="4800" b="0" i="0" u="none" strike="noStrike" cap="none">
                <a:solidFill>
                  <a:schemeClr val="dk1"/>
                </a:solidFill>
                <a:latin typeface="Roboto Slab"/>
                <a:ea typeface="Roboto Slab"/>
                <a:cs typeface="Roboto Slab"/>
                <a:sym typeface="Roboto Slab"/>
              </a:defRPr>
            </a:lvl1pPr>
            <a:lvl2pPr lvl="1" indent="0" algn="ctr">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2pPr>
            <a:lvl3pPr lvl="2" indent="0" algn="ctr">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3pPr>
            <a:lvl4pPr lvl="3" indent="0" algn="ctr">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4pPr>
            <a:lvl5pPr lvl="4" indent="0" algn="ctr">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5pPr>
            <a:lvl6pPr lvl="5" indent="0" algn="ctr">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6pPr>
            <a:lvl7pPr lvl="6" indent="0" algn="ctr">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7pPr>
            <a:lvl8pPr lvl="7" indent="0" algn="ctr">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8pPr>
            <a:lvl9pPr lvl="8" indent="0" algn="ctr">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9pPr>
          </a:lstStyle>
          <a:p>
            <a:endParaRPr/>
          </a:p>
        </p:txBody>
      </p:sp>
      <p:sp>
        <p:nvSpPr>
          <p:cNvPr id="33" name="Google Shape;33;p6"/>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87900" y="458025"/>
            <a:ext cx="8368200" cy="6860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Roboto Slab"/>
              <a:buNone/>
              <a:defRPr sz="3000" b="0" i="0" u="none" strike="noStrike" cap="none">
                <a:solidFill>
                  <a:schemeClr val="dk1"/>
                </a:solidFill>
                <a:latin typeface="Roboto Slab"/>
                <a:ea typeface="Roboto Slab"/>
                <a:cs typeface="Roboto Slab"/>
                <a:sym typeface="Roboto Slab"/>
              </a:defRPr>
            </a:lvl1pPr>
            <a:lvl2pPr lvl="1"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2pPr>
            <a:lvl3pPr lvl="2"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3pPr>
            <a:lvl4pPr lvl="3"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4pPr>
            <a:lvl5pPr lvl="4"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5pPr>
            <a:lvl6pPr lvl="5"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6pPr>
            <a:lvl7pPr lvl="6"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7pPr>
            <a:lvl8pPr lvl="7"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8pPr>
            <a:lvl9pPr lvl="8"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9pPr>
          </a:lstStyle>
          <a:p>
            <a:endParaRPr/>
          </a:p>
        </p:txBody>
      </p:sp>
      <p:sp>
        <p:nvSpPr>
          <p:cNvPr id="36" name="Google Shape;36;p7"/>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
        <p:cNvGrpSpPr/>
        <p:nvPr/>
      </p:nvGrpSpPr>
      <p:grpSpPr>
        <a:xfrm>
          <a:off x="0" y="0"/>
          <a:ext cx="0" cy="0"/>
          <a:chOff x="0" y="0"/>
          <a:chExt cx="0" cy="0"/>
        </a:xfrm>
      </p:grpSpPr>
      <p:cxnSp>
        <p:nvCxnSpPr>
          <p:cNvPr id="38" name="Google Shape;38;p8"/>
          <p:cNvCxnSpPr/>
          <p:nvPr/>
        </p:nvCxnSpPr>
        <p:spPr>
          <a:xfrm>
            <a:off x="489218" y="1412276"/>
            <a:ext cx="331500" cy="0"/>
          </a:xfrm>
          <a:prstGeom prst="straightConnector1">
            <a:avLst/>
          </a:prstGeom>
          <a:noFill/>
          <a:ln w="38100" cap="flat" cmpd="sng">
            <a:solidFill>
              <a:schemeClr val="accent4"/>
            </a:solidFill>
            <a:prstDash val="solid"/>
            <a:round/>
            <a:headEnd type="none" w="sm" len="sm"/>
            <a:tailEnd type="none" w="sm" len="sm"/>
          </a:ln>
        </p:spPr>
      </p:cxnSp>
      <p:sp>
        <p:nvSpPr>
          <p:cNvPr id="39" name="Google Shape;39;p8"/>
          <p:cNvSpPr txBox="1">
            <a:spLocks noGrp="1"/>
          </p:cNvSpPr>
          <p:nvPr>
            <p:ph type="title"/>
          </p:nvPr>
        </p:nvSpPr>
        <p:spPr>
          <a:xfrm>
            <a:off x="387900" y="555600"/>
            <a:ext cx="2807999" cy="7556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Roboto Slab"/>
              <a:buNone/>
              <a:defRPr sz="2400" b="0" i="0" u="none" strike="noStrike" cap="none">
                <a:solidFill>
                  <a:schemeClr val="dk1"/>
                </a:solidFill>
                <a:latin typeface="Roboto Slab"/>
                <a:ea typeface="Roboto Slab"/>
                <a:cs typeface="Roboto Slab"/>
                <a:sym typeface="Roboto Slab"/>
              </a:defRPr>
            </a:lvl1pPr>
            <a:lvl2pPr lvl="1" indent="0">
              <a:spcBef>
                <a:spcPts val="0"/>
              </a:spcBef>
              <a:spcAft>
                <a:spcPts val="0"/>
              </a:spcAft>
              <a:buClr>
                <a:schemeClr val="dk1"/>
              </a:buClr>
              <a:buSzPts val="1400"/>
              <a:buFont typeface="Roboto Slab"/>
              <a:buNone/>
              <a:defRPr sz="2400">
                <a:solidFill>
                  <a:schemeClr val="dk1"/>
                </a:solidFill>
                <a:latin typeface="Roboto Slab"/>
                <a:ea typeface="Roboto Slab"/>
                <a:cs typeface="Roboto Slab"/>
                <a:sym typeface="Roboto Slab"/>
              </a:defRPr>
            </a:lvl2pPr>
            <a:lvl3pPr lvl="2" indent="0">
              <a:spcBef>
                <a:spcPts val="0"/>
              </a:spcBef>
              <a:spcAft>
                <a:spcPts val="0"/>
              </a:spcAft>
              <a:buClr>
                <a:schemeClr val="dk1"/>
              </a:buClr>
              <a:buSzPts val="1400"/>
              <a:buFont typeface="Roboto Slab"/>
              <a:buNone/>
              <a:defRPr sz="2400">
                <a:solidFill>
                  <a:schemeClr val="dk1"/>
                </a:solidFill>
                <a:latin typeface="Roboto Slab"/>
                <a:ea typeface="Roboto Slab"/>
                <a:cs typeface="Roboto Slab"/>
                <a:sym typeface="Roboto Slab"/>
              </a:defRPr>
            </a:lvl3pPr>
            <a:lvl4pPr lvl="3" indent="0">
              <a:spcBef>
                <a:spcPts val="0"/>
              </a:spcBef>
              <a:spcAft>
                <a:spcPts val="0"/>
              </a:spcAft>
              <a:buClr>
                <a:schemeClr val="dk1"/>
              </a:buClr>
              <a:buSzPts val="1400"/>
              <a:buFont typeface="Roboto Slab"/>
              <a:buNone/>
              <a:defRPr sz="2400">
                <a:solidFill>
                  <a:schemeClr val="dk1"/>
                </a:solidFill>
                <a:latin typeface="Roboto Slab"/>
                <a:ea typeface="Roboto Slab"/>
                <a:cs typeface="Roboto Slab"/>
                <a:sym typeface="Roboto Slab"/>
              </a:defRPr>
            </a:lvl4pPr>
            <a:lvl5pPr lvl="4" indent="0">
              <a:spcBef>
                <a:spcPts val="0"/>
              </a:spcBef>
              <a:spcAft>
                <a:spcPts val="0"/>
              </a:spcAft>
              <a:buClr>
                <a:schemeClr val="dk1"/>
              </a:buClr>
              <a:buSzPts val="1400"/>
              <a:buFont typeface="Roboto Slab"/>
              <a:buNone/>
              <a:defRPr sz="2400">
                <a:solidFill>
                  <a:schemeClr val="dk1"/>
                </a:solidFill>
                <a:latin typeface="Roboto Slab"/>
                <a:ea typeface="Roboto Slab"/>
                <a:cs typeface="Roboto Slab"/>
                <a:sym typeface="Roboto Slab"/>
              </a:defRPr>
            </a:lvl5pPr>
            <a:lvl6pPr lvl="5" indent="0">
              <a:spcBef>
                <a:spcPts val="0"/>
              </a:spcBef>
              <a:spcAft>
                <a:spcPts val="0"/>
              </a:spcAft>
              <a:buClr>
                <a:schemeClr val="dk1"/>
              </a:buClr>
              <a:buSzPts val="1400"/>
              <a:buFont typeface="Roboto Slab"/>
              <a:buNone/>
              <a:defRPr sz="2400">
                <a:solidFill>
                  <a:schemeClr val="dk1"/>
                </a:solidFill>
                <a:latin typeface="Roboto Slab"/>
                <a:ea typeface="Roboto Slab"/>
                <a:cs typeface="Roboto Slab"/>
                <a:sym typeface="Roboto Slab"/>
              </a:defRPr>
            </a:lvl6pPr>
            <a:lvl7pPr lvl="6" indent="0">
              <a:spcBef>
                <a:spcPts val="0"/>
              </a:spcBef>
              <a:spcAft>
                <a:spcPts val="0"/>
              </a:spcAft>
              <a:buClr>
                <a:schemeClr val="dk1"/>
              </a:buClr>
              <a:buSzPts val="1400"/>
              <a:buFont typeface="Roboto Slab"/>
              <a:buNone/>
              <a:defRPr sz="2400">
                <a:solidFill>
                  <a:schemeClr val="dk1"/>
                </a:solidFill>
                <a:latin typeface="Roboto Slab"/>
                <a:ea typeface="Roboto Slab"/>
                <a:cs typeface="Roboto Slab"/>
                <a:sym typeface="Roboto Slab"/>
              </a:defRPr>
            </a:lvl7pPr>
            <a:lvl8pPr lvl="7" indent="0">
              <a:spcBef>
                <a:spcPts val="0"/>
              </a:spcBef>
              <a:spcAft>
                <a:spcPts val="0"/>
              </a:spcAft>
              <a:buClr>
                <a:schemeClr val="dk1"/>
              </a:buClr>
              <a:buSzPts val="1400"/>
              <a:buFont typeface="Roboto Slab"/>
              <a:buNone/>
              <a:defRPr sz="2400">
                <a:solidFill>
                  <a:schemeClr val="dk1"/>
                </a:solidFill>
                <a:latin typeface="Roboto Slab"/>
                <a:ea typeface="Roboto Slab"/>
                <a:cs typeface="Roboto Slab"/>
                <a:sym typeface="Roboto Slab"/>
              </a:defRPr>
            </a:lvl8pPr>
            <a:lvl9pPr lvl="8" indent="0">
              <a:spcBef>
                <a:spcPts val="0"/>
              </a:spcBef>
              <a:spcAft>
                <a:spcPts val="0"/>
              </a:spcAft>
              <a:buClr>
                <a:schemeClr val="dk1"/>
              </a:buClr>
              <a:buSzPts val="1400"/>
              <a:buFont typeface="Roboto Slab"/>
              <a:buNone/>
              <a:defRPr sz="2400">
                <a:solidFill>
                  <a:schemeClr val="dk1"/>
                </a:solidFill>
                <a:latin typeface="Roboto Slab"/>
                <a:ea typeface="Roboto Slab"/>
                <a:cs typeface="Roboto Slab"/>
                <a:sym typeface="Roboto Slab"/>
              </a:defRPr>
            </a:lvl9pPr>
          </a:lstStyle>
          <a:p>
            <a:endParaRPr/>
          </a:p>
        </p:txBody>
      </p:sp>
      <p:sp>
        <p:nvSpPr>
          <p:cNvPr id="40" name="Google Shape;40;p8"/>
          <p:cNvSpPr txBox="1">
            <a:spLocks noGrp="1"/>
          </p:cNvSpPr>
          <p:nvPr>
            <p:ph type="body" idx="1"/>
          </p:nvPr>
        </p:nvSpPr>
        <p:spPr>
          <a:xfrm>
            <a:off x="387900" y="1594025"/>
            <a:ext cx="2807999" cy="26811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1pPr>
            <a:lvl2pPr marL="914400" marR="0" lvl="1" indent="-228600" algn="l" rtl="0">
              <a:lnSpc>
                <a:spcPct val="115000"/>
              </a:lnSpc>
              <a:spcBef>
                <a:spcPts val="160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2pPr>
            <a:lvl3pPr marL="1371600" marR="0" lvl="2" indent="-228600" algn="l" rtl="0">
              <a:lnSpc>
                <a:spcPct val="115000"/>
              </a:lnSpc>
              <a:spcBef>
                <a:spcPts val="160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3pPr>
            <a:lvl4pPr marL="1828800" marR="0" lvl="3" indent="-228600" algn="l" rtl="0">
              <a:lnSpc>
                <a:spcPct val="115000"/>
              </a:lnSpc>
              <a:spcBef>
                <a:spcPts val="160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4pPr>
            <a:lvl5pPr marL="2286000" marR="0" lvl="4" indent="-228600" algn="l" rtl="0">
              <a:lnSpc>
                <a:spcPct val="115000"/>
              </a:lnSpc>
              <a:spcBef>
                <a:spcPts val="160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5pPr>
            <a:lvl6pPr marL="2743200" marR="0" lvl="5" indent="-228600" algn="l" rtl="0">
              <a:lnSpc>
                <a:spcPct val="115000"/>
              </a:lnSpc>
              <a:spcBef>
                <a:spcPts val="160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6pPr>
            <a:lvl7pPr marL="3200400" marR="0" lvl="6" indent="-228600" algn="l" rtl="0">
              <a:lnSpc>
                <a:spcPct val="115000"/>
              </a:lnSpc>
              <a:spcBef>
                <a:spcPts val="160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7pPr>
            <a:lvl8pPr marL="3657600" marR="0" lvl="7" indent="-228600" algn="l" rtl="0">
              <a:lnSpc>
                <a:spcPct val="115000"/>
              </a:lnSpc>
              <a:spcBef>
                <a:spcPts val="160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8pPr>
            <a:lvl9pPr marL="4114800" marR="0" lvl="8" indent="-228600" algn="l" rtl="0">
              <a:lnSpc>
                <a:spcPct val="115000"/>
              </a:lnSpc>
              <a:spcBef>
                <a:spcPts val="1600"/>
              </a:spcBef>
              <a:spcAft>
                <a:spcPts val="1600"/>
              </a:spcAft>
              <a:buClr>
                <a:schemeClr val="dk1"/>
              </a:buClr>
              <a:buSzPts val="1400"/>
              <a:buFont typeface="Roboto"/>
              <a:buNone/>
              <a:defRPr sz="1200" b="0" i="0" u="none" strike="noStrike" cap="none">
                <a:solidFill>
                  <a:schemeClr val="dk1"/>
                </a:solidFill>
                <a:latin typeface="Roboto"/>
                <a:ea typeface="Roboto"/>
                <a:cs typeface="Roboto"/>
                <a:sym typeface="Roboto"/>
              </a:defRPr>
            </a:lvl9pPr>
          </a:lstStyle>
          <a:p>
            <a:endParaRPr/>
          </a:p>
        </p:txBody>
      </p:sp>
      <p:sp>
        <p:nvSpPr>
          <p:cNvPr id="41" name="Google Shape;41;p8"/>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Roboto Slab"/>
              <a:buNone/>
              <a:defRPr sz="4800" b="0" i="0" u="none" strike="noStrike" cap="none">
                <a:solidFill>
                  <a:schemeClr val="dk1"/>
                </a:solidFill>
                <a:latin typeface="Roboto Slab"/>
                <a:ea typeface="Roboto Slab"/>
                <a:cs typeface="Roboto Slab"/>
                <a:sym typeface="Roboto Slab"/>
              </a:defRPr>
            </a:lvl1pPr>
            <a:lvl2pPr lvl="1" indent="0">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2pPr>
            <a:lvl3pPr lvl="2" indent="0">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3pPr>
            <a:lvl4pPr lvl="3" indent="0">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4pPr>
            <a:lvl5pPr lvl="4" indent="0">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5pPr>
            <a:lvl6pPr lvl="5" indent="0">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6pPr>
            <a:lvl7pPr lvl="6" indent="0">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7pPr>
            <a:lvl8pPr lvl="7" indent="0">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8pPr>
            <a:lvl9pPr lvl="8" indent="0">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9pPr>
          </a:lstStyle>
          <a:p>
            <a:endParaRPr/>
          </a:p>
        </p:txBody>
      </p:sp>
      <p:sp>
        <p:nvSpPr>
          <p:cNvPr id="44" name="Google Shape;44;p9"/>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10"/>
          <p:cNvSpPr/>
          <p:nvPr/>
        </p:nvSpPr>
        <p:spPr>
          <a:xfrm>
            <a:off x="4572000" y="-75"/>
            <a:ext cx="4572000" cy="5143499"/>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47" name="Google Shape;47;p10"/>
          <p:cNvCxnSpPr/>
          <p:nvPr/>
        </p:nvCxnSpPr>
        <p:spPr>
          <a:xfrm>
            <a:off x="5029675" y="4495503"/>
            <a:ext cx="540899" cy="0"/>
          </a:xfrm>
          <a:prstGeom prst="straightConnector1">
            <a:avLst/>
          </a:prstGeom>
          <a:noFill/>
          <a:ln w="38100" cap="flat" cmpd="sng">
            <a:solidFill>
              <a:schemeClr val="accent5"/>
            </a:solidFill>
            <a:prstDash val="solid"/>
            <a:round/>
            <a:headEnd type="none" w="sm" len="sm"/>
            <a:tailEnd type="none" w="sm" len="sm"/>
          </a:ln>
        </p:spPr>
      </p:cxnSp>
      <p:sp>
        <p:nvSpPr>
          <p:cNvPr id="48" name="Google Shape;48;p10"/>
          <p:cNvSpPr txBox="1">
            <a:spLocks noGrp="1"/>
          </p:cNvSpPr>
          <p:nvPr>
            <p:ph type="title"/>
          </p:nvPr>
        </p:nvSpPr>
        <p:spPr>
          <a:xfrm>
            <a:off x="265500" y="1209075"/>
            <a:ext cx="4045199" cy="150629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1"/>
              </a:buClr>
              <a:buSzPts val="1400"/>
              <a:buFont typeface="Roboto Slab"/>
              <a:buNone/>
              <a:defRPr sz="3800" b="0" i="0" u="none" strike="noStrike" cap="none">
                <a:solidFill>
                  <a:schemeClr val="dk1"/>
                </a:solidFill>
                <a:latin typeface="Roboto Slab"/>
                <a:ea typeface="Roboto Slab"/>
                <a:cs typeface="Roboto Slab"/>
                <a:sym typeface="Roboto Slab"/>
              </a:defRPr>
            </a:lvl1pPr>
            <a:lvl2pPr lvl="1" indent="0" algn="ctr">
              <a:spcBef>
                <a:spcPts val="0"/>
              </a:spcBef>
              <a:spcAft>
                <a:spcPts val="0"/>
              </a:spcAft>
              <a:buClr>
                <a:schemeClr val="dk1"/>
              </a:buClr>
              <a:buSzPts val="1400"/>
              <a:buFont typeface="Roboto Slab"/>
              <a:buNone/>
              <a:defRPr sz="3800">
                <a:solidFill>
                  <a:schemeClr val="dk1"/>
                </a:solidFill>
                <a:latin typeface="Roboto Slab"/>
                <a:ea typeface="Roboto Slab"/>
                <a:cs typeface="Roboto Slab"/>
                <a:sym typeface="Roboto Slab"/>
              </a:defRPr>
            </a:lvl2pPr>
            <a:lvl3pPr lvl="2" indent="0" algn="ctr">
              <a:spcBef>
                <a:spcPts val="0"/>
              </a:spcBef>
              <a:spcAft>
                <a:spcPts val="0"/>
              </a:spcAft>
              <a:buClr>
                <a:schemeClr val="dk1"/>
              </a:buClr>
              <a:buSzPts val="1400"/>
              <a:buFont typeface="Roboto Slab"/>
              <a:buNone/>
              <a:defRPr sz="3800">
                <a:solidFill>
                  <a:schemeClr val="dk1"/>
                </a:solidFill>
                <a:latin typeface="Roboto Slab"/>
                <a:ea typeface="Roboto Slab"/>
                <a:cs typeface="Roboto Slab"/>
                <a:sym typeface="Roboto Slab"/>
              </a:defRPr>
            </a:lvl3pPr>
            <a:lvl4pPr lvl="3" indent="0" algn="ctr">
              <a:spcBef>
                <a:spcPts val="0"/>
              </a:spcBef>
              <a:spcAft>
                <a:spcPts val="0"/>
              </a:spcAft>
              <a:buClr>
                <a:schemeClr val="dk1"/>
              </a:buClr>
              <a:buSzPts val="1400"/>
              <a:buFont typeface="Roboto Slab"/>
              <a:buNone/>
              <a:defRPr sz="3800">
                <a:solidFill>
                  <a:schemeClr val="dk1"/>
                </a:solidFill>
                <a:latin typeface="Roboto Slab"/>
                <a:ea typeface="Roboto Slab"/>
                <a:cs typeface="Roboto Slab"/>
                <a:sym typeface="Roboto Slab"/>
              </a:defRPr>
            </a:lvl4pPr>
            <a:lvl5pPr lvl="4" indent="0" algn="ctr">
              <a:spcBef>
                <a:spcPts val="0"/>
              </a:spcBef>
              <a:spcAft>
                <a:spcPts val="0"/>
              </a:spcAft>
              <a:buClr>
                <a:schemeClr val="dk1"/>
              </a:buClr>
              <a:buSzPts val="1400"/>
              <a:buFont typeface="Roboto Slab"/>
              <a:buNone/>
              <a:defRPr sz="3800">
                <a:solidFill>
                  <a:schemeClr val="dk1"/>
                </a:solidFill>
                <a:latin typeface="Roboto Slab"/>
                <a:ea typeface="Roboto Slab"/>
                <a:cs typeface="Roboto Slab"/>
                <a:sym typeface="Roboto Slab"/>
              </a:defRPr>
            </a:lvl5pPr>
            <a:lvl6pPr lvl="5" indent="0" algn="ctr">
              <a:spcBef>
                <a:spcPts val="0"/>
              </a:spcBef>
              <a:spcAft>
                <a:spcPts val="0"/>
              </a:spcAft>
              <a:buClr>
                <a:schemeClr val="dk1"/>
              </a:buClr>
              <a:buSzPts val="1400"/>
              <a:buFont typeface="Roboto Slab"/>
              <a:buNone/>
              <a:defRPr sz="3800">
                <a:solidFill>
                  <a:schemeClr val="dk1"/>
                </a:solidFill>
                <a:latin typeface="Roboto Slab"/>
                <a:ea typeface="Roboto Slab"/>
                <a:cs typeface="Roboto Slab"/>
                <a:sym typeface="Roboto Slab"/>
              </a:defRPr>
            </a:lvl6pPr>
            <a:lvl7pPr lvl="6" indent="0" algn="ctr">
              <a:spcBef>
                <a:spcPts val="0"/>
              </a:spcBef>
              <a:spcAft>
                <a:spcPts val="0"/>
              </a:spcAft>
              <a:buClr>
                <a:schemeClr val="dk1"/>
              </a:buClr>
              <a:buSzPts val="1400"/>
              <a:buFont typeface="Roboto Slab"/>
              <a:buNone/>
              <a:defRPr sz="3800">
                <a:solidFill>
                  <a:schemeClr val="dk1"/>
                </a:solidFill>
                <a:latin typeface="Roboto Slab"/>
                <a:ea typeface="Roboto Slab"/>
                <a:cs typeface="Roboto Slab"/>
                <a:sym typeface="Roboto Slab"/>
              </a:defRPr>
            </a:lvl7pPr>
            <a:lvl8pPr lvl="7" indent="0" algn="ctr">
              <a:spcBef>
                <a:spcPts val="0"/>
              </a:spcBef>
              <a:spcAft>
                <a:spcPts val="0"/>
              </a:spcAft>
              <a:buClr>
                <a:schemeClr val="dk1"/>
              </a:buClr>
              <a:buSzPts val="1400"/>
              <a:buFont typeface="Roboto Slab"/>
              <a:buNone/>
              <a:defRPr sz="3800">
                <a:solidFill>
                  <a:schemeClr val="dk1"/>
                </a:solidFill>
                <a:latin typeface="Roboto Slab"/>
                <a:ea typeface="Roboto Slab"/>
                <a:cs typeface="Roboto Slab"/>
                <a:sym typeface="Roboto Slab"/>
              </a:defRPr>
            </a:lvl8pPr>
            <a:lvl9pPr lvl="8" indent="0" algn="ctr">
              <a:spcBef>
                <a:spcPts val="0"/>
              </a:spcBef>
              <a:spcAft>
                <a:spcPts val="0"/>
              </a:spcAft>
              <a:buClr>
                <a:schemeClr val="dk1"/>
              </a:buClr>
              <a:buSzPts val="1400"/>
              <a:buFont typeface="Roboto Slab"/>
              <a:buNone/>
              <a:defRPr sz="3800">
                <a:solidFill>
                  <a:schemeClr val="dk1"/>
                </a:solidFill>
                <a:latin typeface="Roboto Slab"/>
                <a:ea typeface="Roboto Slab"/>
                <a:cs typeface="Roboto Slab"/>
                <a:sym typeface="Roboto Slab"/>
              </a:defRPr>
            </a:lvl9pPr>
          </a:lstStyle>
          <a:p>
            <a:endParaRPr/>
          </a:p>
        </p:txBody>
      </p:sp>
      <p:sp>
        <p:nvSpPr>
          <p:cNvPr id="49" name="Google Shape;49;p10"/>
          <p:cNvSpPr txBox="1">
            <a:spLocks noGrp="1"/>
          </p:cNvSpPr>
          <p:nvPr>
            <p:ph type="subTitle" idx="1"/>
          </p:nvPr>
        </p:nvSpPr>
        <p:spPr>
          <a:xfrm>
            <a:off x="265500" y="2769000"/>
            <a:ext cx="4045199" cy="13455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accent5"/>
              </a:buClr>
              <a:buSzPts val="1400"/>
              <a:buFont typeface="Roboto"/>
              <a:buNone/>
              <a:defRPr sz="2100" b="0" i="0" u="none" strike="noStrike" cap="none">
                <a:solidFill>
                  <a:schemeClr val="accent5"/>
                </a:solidFill>
                <a:latin typeface="Roboto"/>
                <a:ea typeface="Roboto"/>
                <a:cs typeface="Roboto"/>
                <a:sym typeface="Roboto"/>
              </a:defRPr>
            </a:lvl1pPr>
            <a:lvl2pPr marL="457200" marR="0" lvl="1" indent="0" algn="ctr" rtl="0">
              <a:lnSpc>
                <a:spcPct val="100000"/>
              </a:lnSpc>
              <a:spcBef>
                <a:spcPts val="0"/>
              </a:spcBef>
              <a:spcAft>
                <a:spcPts val="0"/>
              </a:spcAft>
              <a:buClr>
                <a:schemeClr val="accent5"/>
              </a:buClr>
              <a:buSzPts val="1400"/>
              <a:buFont typeface="Roboto"/>
              <a:buNone/>
              <a:defRPr sz="2100" b="0" i="0" u="none" strike="noStrike" cap="none">
                <a:solidFill>
                  <a:schemeClr val="accent5"/>
                </a:solidFill>
                <a:latin typeface="Roboto"/>
                <a:ea typeface="Roboto"/>
                <a:cs typeface="Roboto"/>
                <a:sym typeface="Roboto"/>
              </a:defRPr>
            </a:lvl2pPr>
            <a:lvl3pPr marL="914400" marR="0" lvl="2" indent="0" algn="ctr" rtl="0">
              <a:lnSpc>
                <a:spcPct val="100000"/>
              </a:lnSpc>
              <a:spcBef>
                <a:spcPts val="0"/>
              </a:spcBef>
              <a:spcAft>
                <a:spcPts val="0"/>
              </a:spcAft>
              <a:buClr>
                <a:schemeClr val="accent5"/>
              </a:buClr>
              <a:buSzPts val="1400"/>
              <a:buFont typeface="Roboto"/>
              <a:buNone/>
              <a:defRPr sz="2100" b="0" i="0" u="none" strike="noStrike" cap="none">
                <a:solidFill>
                  <a:schemeClr val="accent5"/>
                </a:solidFill>
                <a:latin typeface="Roboto"/>
                <a:ea typeface="Roboto"/>
                <a:cs typeface="Roboto"/>
                <a:sym typeface="Roboto"/>
              </a:defRPr>
            </a:lvl3pPr>
            <a:lvl4pPr marL="1371600" marR="0" lvl="3" indent="0" algn="ctr" rtl="0">
              <a:lnSpc>
                <a:spcPct val="100000"/>
              </a:lnSpc>
              <a:spcBef>
                <a:spcPts val="0"/>
              </a:spcBef>
              <a:spcAft>
                <a:spcPts val="0"/>
              </a:spcAft>
              <a:buClr>
                <a:schemeClr val="accent5"/>
              </a:buClr>
              <a:buSzPts val="1400"/>
              <a:buFont typeface="Roboto"/>
              <a:buNone/>
              <a:defRPr sz="2100" b="0" i="0" u="none" strike="noStrike" cap="none">
                <a:solidFill>
                  <a:schemeClr val="accent5"/>
                </a:solidFill>
                <a:latin typeface="Roboto"/>
                <a:ea typeface="Roboto"/>
                <a:cs typeface="Roboto"/>
                <a:sym typeface="Roboto"/>
              </a:defRPr>
            </a:lvl4pPr>
            <a:lvl5pPr marL="1828800" marR="0" lvl="4" indent="0" algn="ctr" rtl="0">
              <a:lnSpc>
                <a:spcPct val="100000"/>
              </a:lnSpc>
              <a:spcBef>
                <a:spcPts val="0"/>
              </a:spcBef>
              <a:spcAft>
                <a:spcPts val="0"/>
              </a:spcAft>
              <a:buClr>
                <a:schemeClr val="accent5"/>
              </a:buClr>
              <a:buSzPts val="1400"/>
              <a:buFont typeface="Roboto"/>
              <a:buNone/>
              <a:defRPr sz="2100" b="0" i="0" u="none" strike="noStrike" cap="none">
                <a:solidFill>
                  <a:schemeClr val="accent5"/>
                </a:solidFill>
                <a:latin typeface="Roboto"/>
                <a:ea typeface="Roboto"/>
                <a:cs typeface="Roboto"/>
                <a:sym typeface="Roboto"/>
              </a:defRPr>
            </a:lvl5pPr>
            <a:lvl6pPr marL="2286000" marR="0" lvl="5" indent="0" algn="ctr" rtl="0">
              <a:lnSpc>
                <a:spcPct val="100000"/>
              </a:lnSpc>
              <a:spcBef>
                <a:spcPts val="0"/>
              </a:spcBef>
              <a:spcAft>
                <a:spcPts val="0"/>
              </a:spcAft>
              <a:buClr>
                <a:schemeClr val="accent5"/>
              </a:buClr>
              <a:buSzPts val="1400"/>
              <a:buFont typeface="Roboto"/>
              <a:buNone/>
              <a:defRPr sz="2100" b="0" i="0" u="none" strike="noStrike" cap="none">
                <a:solidFill>
                  <a:schemeClr val="accent5"/>
                </a:solidFill>
                <a:latin typeface="Roboto"/>
                <a:ea typeface="Roboto"/>
                <a:cs typeface="Roboto"/>
                <a:sym typeface="Roboto"/>
              </a:defRPr>
            </a:lvl6pPr>
            <a:lvl7pPr marL="2743200" marR="0" lvl="6" indent="0" algn="ctr" rtl="0">
              <a:lnSpc>
                <a:spcPct val="100000"/>
              </a:lnSpc>
              <a:spcBef>
                <a:spcPts val="0"/>
              </a:spcBef>
              <a:spcAft>
                <a:spcPts val="0"/>
              </a:spcAft>
              <a:buClr>
                <a:schemeClr val="accent5"/>
              </a:buClr>
              <a:buSzPts val="1400"/>
              <a:buFont typeface="Roboto"/>
              <a:buNone/>
              <a:defRPr sz="2100" b="0" i="0" u="none" strike="noStrike" cap="none">
                <a:solidFill>
                  <a:schemeClr val="accent5"/>
                </a:solidFill>
                <a:latin typeface="Roboto"/>
                <a:ea typeface="Roboto"/>
                <a:cs typeface="Roboto"/>
                <a:sym typeface="Roboto"/>
              </a:defRPr>
            </a:lvl7pPr>
            <a:lvl8pPr marL="3200400" marR="0" lvl="7" indent="0" algn="ctr" rtl="0">
              <a:lnSpc>
                <a:spcPct val="100000"/>
              </a:lnSpc>
              <a:spcBef>
                <a:spcPts val="0"/>
              </a:spcBef>
              <a:spcAft>
                <a:spcPts val="0"/>
              </a:spcAft>
              <a:buClr>
                <a:schemeClr val="accent5"/>
              </a:buClr>
              <a:buSzPts val="1400"/>
              <a:buFont typeface="Roboto"/>
              <a:buNone/>
              <a:defRPr sz="2100" b="0" i="0" u="none" strike="noStrike" cap="none">
                <a:solidFill>
                  <a:schemeClr val="accent5"/>
                </a:solidFill>
                <a:latin typeface="Roboto"/>
                <a:ea typeface="Roboto"/>
                <a:cs typeface="Roboto"/>
                <a:sym typeface="Roboto"/>
              </a:defRPr>
            </a:lvl8pPr>
            <a:lvl9pPr marL="3657600" marR="0" lvl="8" indent="0" algn="ctr" rtl="0">
              <a:lnSpc>
                <a:spcPct val="100000"/>
              </a:lnSpc>
              <a:spcBef>
                <a:spcPts val="0"/>
              </a:spcBef>
              <a:spcAft>
                <a:spcPts val="0"/>
              </a:spcAft>
              <a:buClr>
                <a:schemeClr val="accent5"/>
              </a:buClr>
              <a:buSzPts val="1400"/>
              <a:buFont typeface="Roboto"/>
              <a:buNone/>
              <a:defRPr sz="2100" b="0" i="0" u="none" strike="noStrike" cap="none">
                <a:solidFill>
                  <a:schemeClr val="accent5"/>
                </a:solidFill>
                <a:latin typeface="Roboto"/>
                <a:ea typeface="Roboto"/>
                <a:cs typeface="Roboto"/>
                <a:sym typeface="Roboto"/>
              </a:defRPr>
            </a:lvl9pPr>
          </a:lstStyle>
          <a:p>
            <a:endParaRPr/>
          </a:p>
        </p:txBody>
      </p:sp>
      <p:sp>
        <p:nvSpPr>
          <p:cNvPr id="50" name="Google Shape;50;p10"/>
          <p:cNvSpPr txBox="1">
            <a:spLocks noGrp="1"/>
          </p:cNvSpPr>
          <p:nvPr>
            <p:ph type="body" idx="2"/>
          </p:nvPr>
        </p:nvSpPr>
        <p:spPr>
          <a:xfrm>
            <a:off x="4939500" y="724200"/>
            <a:ext cx="3837000" cy="3695099"/>
          </a:xfrm>
          <a:prstGeom prst="rect">
            <a:avLst/>
          </a:prstGeom>
          <a:noFill/>
          <a:ln>
            <a:noFill/>
          </a:ln>
        </p:spPr>
        <p:txBody>
          <a:bodyPr spcFirstLastPara="1" wrap="square" lIns="91425" tIns="91425" rIns="91425" bIns="91425" anchor="ctr" anchorCtr="0"/>
          <a:lstStyle>
            <a:lvl1pPr marL="457200" marR="0" lvl="0" indent="-228600" algn="l" rtl="0">
              <a:lnSpc>
                <a:spcPct val="115000"/>
              </a:lnSpc>
              <a:spcBef>
                <a:spcPts val="0"/>
              </a:spcBef>
              <a:spcAft>
                <a:spcPts val="0"/>
              </a:spcAft>
              <a:buClr>
                <a:schemeClr val="dk1"/>
              </a:buClr>
              <a:buSzPts val="1400"/>
              <a:buFont typeface="Roboto"/>
              <a:buNone/>
              <a:defRPr sz="1800" b="0" i="0" u="none" strike="noStrike" cap="none">
                <a:solidFill>
                  <a:schemeClr val="dk1"/>
                </a:solidFill>
                <a:latin typeface="Roboto"/>
                <a:ea typeface="Roboto"/>
                <a:cs typeface="Roboto"/>
                <a:sym typeface="Roboto"/>
              </a:defRPr>
            </a:lvl1pPr>
            <a:lvl2pPr marL="914400" marR="0" lvl="1"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2286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51" name="Google Shape;51;p10"/>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0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Roboto Slab"/>
              <a:buNone/>
              <a:defRPr sz="3000" b="0" i="0" u="none" strike="noStrike" cap="none">
                <a:solidFill>
                  <a:schemeClr val="dk1"/>
                </a:solidFill>
                <a:latin typeface="Roboto Slab"/>
                <a:ea typeface="Roboto Slab"/>
                <a:cs typeface="Roboto Slab"/>
                <a:sym typeface="Roboto Slab"/>
              </a:defRPr>
            </a:lvl1pPr>
            <a:lvl2pPr lvl="1"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2pPr>
            <a:lvl3pPr lvl="2"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3pPr>
            <a:lvl4pPr lvl="3"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4pPr>
            <a:lvl5pPr lvl="4"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5pPr>
            <a:lvl6pPr lvl="5"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6pPr>
            <a:lvl7pPr lvl="6"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7pPr>
            <a:lvl8pPr lvl="7"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8pPr>
            <a:lvl9pPr lvl="8" indent="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899"/>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1"/>
              </a:buClr>
              <a:buSzPts val="1400"/>
              <a:buFont typeface="Roboto"/>
              <a:buNone/>
              <a:defRPr sz="1800" b="0" i="0" u="none" strike="noStrike" cap="none">
                <a:solidFill>
                  <a:schemeClr val="dk1"/>
                </a:solidFill>
                <a:latin typeface="Roboto"/>
                <a:ea typeface="Roboto"/>
                <a:cs typeface="Roboto"/>
                <a:sym typeface="Roboto"/>
              </a:defRPr>
            </a:lvl1pPr>
            <a:lvl2pPr marL="914400" marR="0" lvl="1"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2286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2286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1"/>
              </a:buClr>
              <a:buFont typeface="Roboto"/>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chemeClr val="dk1"/>
              </a:buClr>
              <a:buFont typeface="Roboto"/>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chemeClr val="dk1"/>
              </a:buClr>
              <a:buFont typeface="Roboto"/>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chemeClr val="dk1"/>
              </a:buClr>
              <a:buFont typeface="Roboto"/>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chemeClr val="dk1"/>
              </a:buClr>
              <a:buFont typeface="Roboto"/>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chemeClr val="dk1"/>
              </a:buClr>
              <a:buFont typeface="Roboto"/>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chemeClr val="dk1"/>
              </a:buClr>
              <a:buFont typeface="Roboto"/>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chemeClr val="dk1"/>
              </a:buClr>
              <a:buFont typeface="Roboto"/>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chemeClr val="dk1"/>
              </a:buClr>
              <a:buFont typeface="Roboto"/>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e.kahoot.it/create#/edit/9639f3b0-78b1-4b5b-bad1-4d05c002f99d/don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5KLvjs7Yrtw"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eFsn49Qxwl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1"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Islam and Religion in the Middle East</a:t>
            </a:r>
            <a:endParaRPr/>
          </a:p>
        </p:txBody>
      </p:sp>
      <p:sp>
        <p:nvSpPr>
          <p:cNvPr id="64" name="Google Shape;64;p13"/>
          <p:cNvSpPr txBox="1">
            <a:spLocks noGrp="1"/>
          </p:cNvSpPr>
          <p:nvPr>
            <p:ph type="subTitle" idx="1"/>
          </p:nvPr>
        </p:nvSpPr>
        <p:spPr>
          <a:xfrm>
            <a:off x="1680301"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3"/>
              </a:rPr>
              <a:t>Kahoot</a:t>
            </a:r>
            <a:r>
              <a:rPr lang="en"/>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 Prayer (Salah)</a:t>
            </a:r>
            <a:endParaRPr/>
          </a:p>
        </p:txBody>
      </p:sp>
      <p:sp>
        <p:nvSpPr>
          <p:cNvPr id="121" name="Google Shape;121;p22"/>
          <p:cNvSpPr txBox="1">
            <a:spLocks noGrp="1"/>
          </p:cNvSpPr>
          <p:nvPr>
            <p:ph type="body" idx="1"/>
          </p:nvPr>
        </p:nvSpPr>
        <p:spPr>
          <a:xfrm>
            <a:off x="4684975" y="1489825"/>
            <a:ext cx="4071000" cy="30789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SzPts val="1400"/>
              <a:buChar char="●"/>
            </a:pPr>
            <a:r>
              <a:rPr lang="en">
                <a:highlight>
                  <a:schemeClr val="accent2"/>
                </a:highlight>
              </a:rPr>
              <a:t>Five daily prayers</a:t>
            </a:r>
            <a:r>
              <a:rPr lang="en"/>
              <a:t> at dawn, noon, afternoon, evening, and night</a:t>
            </a:r>
            <a:endParaRPr/>
          </a:p>
          <a:p>
            <a:pPr marL="457200" lvl="0" indent="-317500" algn="l" rtl="0">
              <a:spcBef>
                <a:spcPts val="1600"/>
              </a:spcBef>
              <a:spcAft>
                <a:spcPts val="0"/>
              </a:spcAft>
              <a:buSzPts val="1400"/>
              <a:buChar char="●"/>
            </a:pPr>
            <a:r>
              <a:rPr lang="en"/>
              <a:t>Need to </a:t>
            </a:r>
            <a:r>
              <a:rPr lang="en">
                <a:highlight>
                  <a:schemeClr val="accent2"/>
                </a:highlight>
              </a:rPr>
              <a:t>wash or purify</a:t>
            </a:r>
            <a:r>
              <a:rPr lang="en"/>
              <a:t> before prayer (wudu)</a:t>
            </a:r>
            <a:endParaRPr/>
          </a:p>
          <a:p>
            <a:pPr marL="457200" lvl="0" indent="-317500" algn="l" rtl="0">
              <a:spcBef>
                <a:spcPts val="1600"/>
              </a:spcBef>
              <a:spcAft>
                <a:spcPts val="0"/>
              </a:spcAft>
              <a:buSzPts val="1400"/>
              <a:buChar char="●"/>
            </a:pPr>
            <a:r>
              <a:rPr lang="en"/>
              <a:t>Face in the</a:t>
            </a:r>
            <a:r>
              <a:rPr lang="en">
                <a:highlight>
                  <a:schemeClr val="accent2"/>
                </a:highlight>
              </a:rPr>
              <a:t> direction of Mecca</a:t>
            </a:r>
            <a:endParaRPr>
              <a:highlight>
                <a:schemeClr val="accent2"/>
              </a:highlight>
            </a:endParaRPr>
          </a:p>
          <a:p>
            <a:pPr marL="457200" lvl="0" indent="-317500" algn="l" rtl="0">
              <a:spcBef>
                <a:spcPts val="1600"/>
              </a:spcBef>
              <a:spcAft>
                <a:spcPts val="1600"/>
              </a:spcAft>
              <a:buSzPts val="1400"/>
              <a:buChar char="●"/>
            </a:pPr>
            <a:r>
              <a:rPr lang="en"/>
              <a:t>a series of set positions </a:t>
            </a:r>
            <a:endParaRPr/>
          </a:p>
        </p:txBody>
      </p:sp>
      <p:pic>
        <p:nvPicPr>
          <p:cNvPr id="122" name="Google Shape;122;p22"/>
          <p:cNvPicPr preferRelativeResize="0"/>
          <p:nvPr/>
        </p:nvPicPr>
        <p:blipFill rotWithShape="1">
          <a:blip r:embed="rId3">
            <a:alphaModFix/>
          </a:blip>
          <a:srcRect t="27570" r="51529" b="28302"/>
          <a:stretch/>
        </p:blipFill>
        <p:spPr>
          <a:xfrm>
            <a:off x="901075" y="1489825"/>
            <a:ext cx="2958290" cy="3489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3. Charity (Zakāt)</a:t>
            </a:r>
            <a:endParaRPr/>
          </a:p>
        </p:txBody>
      </p:sp>
      <p:sp>
        <p:nvSpPr>
          <p:cNvPr id="128" name="Google Shape;128;p23"/>
          <p:cNvSpPr txBox="1">
            <a:spLocks noGrp="1"/>
          </p:cNvSpPr>
          <p:nvPr>
            <p:ph type="body" idx="1"/>
          </p:nvPr>
        </p:nvSpPr>
        <p:spPr>
          <a:xfrm>
            <a:off x="4684975" y="1489825"/>
            <a:ext cx="4071000" cy="30789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SzPts val="1400"/>
              <a:buChar char="●"/>
            </a:pPr>
            <a:r>
              <a:rPr lang="en"/>
              <a:t>Responsibility for all Muslims who are able to do so, aiming to </a:t>
            </a:r>
            <a:r>
              <a:rPr lang="en">
                <a:highlight>
                  <a:schemeClr val="accent2"/>
                </a:highlight>
              </a:rPr>
              <a:t>balance inequality</a:t>
            </a:r>
            <a:endParaRPr>
              <a:highlight>
                <a:schemeClr val="accent2"/>
              </a:highlight>
            </a:endParaRPr>
          </a:p>
          <a:p>
            <a:pPr marL="457200" lvl="0" indent="-317500" algn="l" rtl="0">
              <a:spcBef>
                <a:spcPts val="1600"/>
              </a:spcBef>
              <a:spcAft>
                <a:spcPts val="1600"/>
              </a:spcAft>
              <a:buSzPts val="1400"/>
              <a:buChar char="●"/>
            </a:pPr>
            <a:r>
              <a:rPr lang="en"/>
              <a:t>Customarily</a:t>
            </a:r>
            <a:r>
              <a:rPr lang="en">
                <a:highlight>
                  <a:schemeClr val="accent2"/>
                </a:highlight>
              </a:rPr>
              <a:t> 2.5%</a:t>
            </a:r>
            <a:r>
              <a:rPr lang="en"/>
              <a:t> (or 1/40) of total wealth (above a minimum amount)</a:t>
            </a:r>
            <a:endParaRPr/>
          </a:p>
        </p:txBody>
      </p:sp>
      <p:pic>
        <p:nvPicPr>
          <p:cNvPr id="129" name="Google Shape;129;p23"/>
          <p:cNvPicPr preferRelativeResize="0"/>
          <p:nvPr/>
        </p:nvPicPr>
        <p:blipFill rotWithShape="1">
          <a:blip r:embed="rId3">
            <a:alphaModFix/>
          </a:blip>
          <a:srcRect l="12602"/>
          <a:stretch/>
        </p:blipFill>
        <p:spPr>
          <a:xfrm>
            <a:off x="704500" y="1601325"/>
            <a:ext cx="3828074" cy="26280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4. Fasting</a:t>
            </a:r>
            <a:endParaRPr/>
          </a:p>
        </p:txBody>
      </p:sp>
      <p:sp>
        <p:nvSpPr>
          <p:cNvPr id="135" name="Google Shape;135;p24"/>
          <p:cNvSpPr txBox="1">
            <a:spLocks noGrp="1"/>
          </p:cNvSpPr>
          <p:nvPr>
            <p:ph type="body" idx="1"/>
          </p:nvPr>
        </p:nvSpPr>
        <p:spPr>
          <a:xfrm>
            <a:off x="4684975" y="1489825"/>
            <a:ext cx="4071000" cy="30789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SzPts val="1400"/>
              <a:buChar char="●"/>
            </a:pPr>
            <a:r>
              <a:rPr lang="en"/>
              <a:t>During the month of </a:t>
            </a:r>
            <a:r>
              <a:rPr lang="en">
                <a:highlight>
                  <a:schemeClr val="accent2"/>
                </a:highlight>
              </a:rPr>
              <a:t>Ramadan, </a:t>
            </a:r>
            <a:r>
              <a:rPr lang="en"/>
              <a:t>Muslims must fast from dawn until dusk (exceptions for pregnant women, children, and medical restrictions)</a:t>
            </a:r>
            <a:endParaRPr/>
          </a:p>
          <a:p>
            <a:pPr marL="457200" lvl="0" indent="-317500" algn="l" rtl="0">
              <a:spcBef>
                <a:spcPts val="1600"/>
              </a:spcBef>
              <a:spcAft>
                <a:spcPts val="1600"/>
              </a:spcAft>
              <a:buSzPts val="1400"/>
              <a:buChar char="●"/>
            </a:pPr>
            <a:r>
              <a:rPr lang="en"/>
              <a:t>Needs intention, represents atonement, closeness to God, remembering needy, and gratitude</a:t>
            </a:r>
            <a:endParaRPr/>
          </a:p>
        </p:txBody>
      </p:sp>
      <p:pic>
        <p:nvPicPr>
          <p:cNvPr id="136" name="Google Shape;136;p24" descr="Image result for ramadan"/>
          <p:cNvPicPr preferRelativeResize="0"/>
          <p:nvPr/>
        </p:nvPicPr>
        <p:blipFill>
          <a:blip r:embed="rId3">
            <a:alphaModFix/>
          </a:blip>
          <a:stretch>
            <a:fillRect/>
          </a:stretch>
        </p:blipFill>
        <p:spPr>
          <a:xfrm>
            <a:off x="622600" y="1386550"/>
            <a:ext cx="3554575" cy="3554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5. Pilgrimage to Mecca (Hajj)</a:t>
            </a:r>
            <a:endParaRPr/>
          </a:p>
        </p:txBody>
      </p:sp>
      <p:sp>
        <p:nvSpPr>
          <p:cNvPr id="142" name="Google Shape;142;p25"/>
          <p:cNvSpPr txBox="1">
            <a:spLocks noGrp="1"/>
          </p:cNvSpPr>
          <p:nvPr>
            <p:ph type="body" idx="1"/>
          </p:nvPr>
        </p:nvSpPr>
        <p:spPr>
          <a:xfrm>
            <a:off x="4684975" y="1245525"/>
            <a:ext cx="4071000" cy="34053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SzPts val="1400"/>
              <a:buChar char="●"/>
            </a:pPr>
            <a:r>
              <a:rPr lang="en">
                <a:highlight>
                  <a:schemeClr val="accent2"/>
                </a:highlight>
              </a:rPr>
              <a:t>At least once in their life, </a:t>
            </a:r>
            <a:r>
              <a:rPr lang="en"/>
              <a:t>able-bodied Muslims must make the pilgrimage to Mecca during the holy month (Dhu al-Hijjah), based on lunar calendar</a:t>
            </a:r>
            <a:endParaRPr/>
          </a:p>
          <a:p>
            <a:pPr marL="457200" lvl="0" indent="-317500" algn="l" rtl="0">
              <a:spcBef>
                <a:spcPts val="1600"/>
              </a:spcBef>
              <a:spcAft>
                <a:spcPts val="0"/>
              </a:spcAft>
              <a:buSzPts val="1400"/>
              <a:buChar char="●"/>
            </a:pPr>
            <a:r>
              <a:rPr lang="en"/>
              <a:t>Several rituals involved, including circling the Kaaba</a:t>
            </a:r>
            <a:endParaRPr/>
          </a:p>
          <a:p>
            <a:pPr marL="457200" lvl="0" indent="-317500" algn="l" rtl="0">
              <a:spcBef>
                <a:spcPts val="1600"/>
              </a:spcBef>
              <a:spcAft>
                <a:spcPts val="1600"/>
              </a:spcAft>
              <a:buSzPts val="1400"/>
              <a:buChar char="●"/>
            </a:pPr>
            <a:r>
              <a:rPr lang="en"/>
              <a:t>Over </a:t>
            </a:r>
            <a:r>
              <a:rPr lang="en">
                <a:highlight>
                  <a:schemeClr val="accent2"/>
                </a:highlight>
              </a:rPr>
              <a:t>2 million people </a:t>
            </a:r>
            <a:r>
              <a:rPr lang="en"/>
              <a:t>every year (more than 1.7 from outside Saudi Arabia)</a:t>
            </a:r>
            <a:endParaRPr/>
          </a:p>
        </p:txBody>
      </p:sp>
      <p:pic>
        <p:nvPicPr>
          <p:cNvPr id="143" name="Google Shape;143;p25" descr="Image result for mecca"/>
          <p:cNvPicPr preferRelativeResize="0"/>
          <p:nvPr/>
        </p:nvPicPr>
        <p:blipFill rotWithShape="1">
          <a:blip r:embed="rId3">
            <a:alphaModFix/>
          </a:blip>
          <a:srcRect l="10772" r="9843"/>
          <a:stretch/>
        </p:blipFill>
        <p:spPr>
          <a:xfrm>
            <a:off x="573450" y="1563475"/>
            <a:ext cx="3767550" cy="3160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6" descr="Image result for mecca map"/>
          <p:cNvPicPr preferRelativeResize="0"/>
          <p:nvPr/>
        </p:nvPicPr>
        <p:blipFill>
          <a:blip r:embed="rId3">
            <a:alphaModFix/>
          </a:blip>
          <a:stretch>
            <a:fillRect/>
          </a:stretch>
        </p:blipFill>
        <p:spPr>
          <a:xfrm>
            <a:off x="615950" y="330200"/>
            <a:ext cx="8064500" cy="4483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6 Main Beliefs of Islam</a:t>
            </a:r>
            <a:endParaRPr/>
          </a:p>
        </p:txBody>
      </p:sp>
      <p:sp>
        <p:nvSpPr>
          <p:cNvPr id="154" name="Google Shape;154;p27"/>
          <p:cNvSpPr txBox="1">
            <a:spLocks noGrp="1"/>
          </p:cNvSpPr>
          <p:nvPr>
            <p:ph type="body" idx="1"/>
          </p:nvPr>
        </p:nvSpPr>
        <p:spPr>
          <a:xfrm>
            <a:off x="387900" y="1261224"/>
            <a:ext cx="8368200" cy="3078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a:t>Belief in Allah as the one and only God</a:t>
            </a:r>
            <a:endParaRPr/>
          </a:p>
          <a:p>
            <a:pPr marL="457200" lvl="0" indent="-317500" algn="l" rtl="0">
              <a:spcBef>
                <a:spcPts val="0"/>
              </a:spcBef>
              <a:spcAft>
                <a:spcPts val="0"/>
              </a:spcAft>
              <a:buSzPts val="1400"/>
              <a:buAutoNum type="arabicPeriod"/>
            </a:pPr>
            <a:r>
              <a:rPr lang="en"/>
              <a:t>Belief in Angels</a:t>
            </a:r>
            <a:endParaRPr/>
          </a:p>
          <a:p>
            <a:pPr marL="457200" lvl="0" indent="-317500" algn="l" rtl="0">
              <a:spcBef>
                <a:spcPts val="0"/>
              </a:spcBef>
              <a:spcAft>
                <a:spcPts val="0"/>
              </a:spcAft>
              <a:buSzPts val="1400"/>
              <a:buAutoNum type="arabicPeriod"/>
            </a:pPr>
            <a:r>
              <a:rPr lang="en"/>
              <a:t>Belief in the holy book</a:t>
            </a:r>
            <a:endParaRPr/>
          </a:p>
          <a:p>
            <a:pPr marL="914400" lvl="1" indent="-317500" algn="l" rtl="0">
              <a:spcBef>
                <a:spcPts val="0"/>
              </a:spcBef>
              <a:spcAft>
                <a:spcPts val="0"/>
              </a:spcAft>
              <a:buSzPts val="1400"/>
              <a:buAutoNum type="alphaLcPeriod"/>
            </a:pPr>
            <a:r>
              <a:rPr lang="en"/>
              <a:t>Qur’an, Sunnah (practice and examples of the Prophet’s life), and Hadith (reports of what he said or approved)</a:t>
            </a:r>
            <a:endParaRPr/>
          </a:p>
          <a:p>
            <a:pPr marL="457200" lvl="0" indent="-317500" algn="l" rtl="0">
              <a:spcBef>
                <a:spcPts val="0"/>
              </a:spcBef>
              <a:spcAft>
                <a:spcPts val="0"/>
              </a:spcAft>
              <a:buSzPts val="1400"/>
              <a:buAutoNum type="arabicPeriod"/>
            </a:pPr>
            <a:r>
              <a:rPr lang="en"/>
              <a:t>Belief in the prophets</a:t>
            </a:r>
            <a:endParaRPr/>
          </a:p>
          <a:p>
            <a:pPr marL="914400" lvl="1" indent="-317500" algn="l" rtl="0">
              <a:spcBef>
                <a:spcPts val="0"/>
              </a:spcBef>
              <a:spcAft>
                <a:spcPts val="0"/>
              </a:spcAft>
              <a:buSzPts val="1400"/>
              <a:buAutoNum type="alphaLcPeriod"/>
            </a:pPr>
            <a:r>
              <a:rPr lang="en"/>
              <a:t>Adam, Abraham, Moses, David, Jesus, Muhammad is the last prophet</a:t>
            </a:r>
            <a:endParaRPr/>
          </a:p>
          <a:p>
            <a:pPr marL="457200" lvl="0" indent="-317500" algn="l" rtl="0">
              <a:spcBef>
                <a:spcPts val="0"/>
              </a:spcBef>
              <a:spcAft>
                <a:spcPts val="0"/>
              </a:spcAft>
              <a:buSzPts val="1400"/>
              <a:buAutoNum type="arabicPeriod"/>
            </a:pPr>
            <a:r>
              <a:rPr lang="en"/>
              <a:t>Belief in the Day of Judgement</a:t>
            </a:r>
            <a:endParaRPr/>
          </a:p>
          <a:p>
            <a:pPr marL="914400" lvl="1" indent="-317500" algn="l" rtl="0">
              <a:spcBef>
                <a:spcPts val="0"/>
              </a:spcBef>
              <a:spcAft>
                <a:spcPts val="0"/>
              </a:spcAft>
              <a:buSzPts val="1400"/>
              <a:buAutoNum type="alphaLcPeriod"/>
            </a:pPr>
            <a:r>
              <a:rPr lang="en"/>
              <a:t>The day when the life of every human being will be assessed to decide whether they go to heaven or hell</a:t>
            </a:r>
            <a:endParaRPr/>
          </a:p>
          <a:p>
            <a:pPr marL="457200" lvl="0" indent="-317500" algn="l" rtl="0">
              <a:spcBef>
                <a:spcPts val="0"/>
              </a:spcBef>
              <a:spcAft>
                <a:spcPts val="0"/>
              </a:spcAft>
              <a:buSzPts val="1400"/>
              <a:buAutoNum type="arabicPeriod"/>
            </a:pPr>
            <a:r>
              <a:rPr lang="en"/>
              <a:t>Belief in Predestination</a:t>
            </a:r>
            <a:endParaRPr/>
          </a:p>
          <a:p>
            <a:pPr marL="914400" lvl="1" indent="-317500" algn="l" rtl="0">
              <a:spcBef>
                <a:spcPts val="0"/>
              </a:spcBef>
              <a:spcAft>
                <a:spcPts val="0"/>
              </a:spcAft>
              <a:buSzPts val="1400"/>
              <a:buAutoNum type="alphaLcPeriod"/>
            </a:pPr>
            <a:r>
              <a:rPr lang="en"/>
              <a:t>Allah has the knowledge of all that will happen</a:t>
            </a:r>
            <a:endParaRPr/>
          </a:p>
          <a:p>
            <a:pPr marL="914400" lvl="1" indent="-317500" algn="l" rtl="0">
              <a:spcBef>
                <a:spcPts val="0"/>
              </a:spcBef>
              <a:spcAft>
                <a:spcPts val="0"/>
              </a:spcAft>
              <a:buSzPts val="1400"/>
              <a:buAutoNum type="alphaLcPeriod"/>
            </a:pPr>
            <a:r>
              <a:rPr lang="en"/>
              <a:t>Muslims believe that this doesn’t stop humans from making free choice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p:nvPr/>
        </p:nvSpPr>
        <p:spPr>
          <a:xfrm>
            <a:off x="6822725" y="3450750"/>
            <a:ext cx="6482700" cy="7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pic>
        <p:nvPicPr>
          <p:cNvPr id="160" name="Google Shape;160;p28" title="Chart"/>
          <p:cNvPicPr preferRelativeResize="0"/>
          <p:nvPr/>
        </p:nvPicPr>
        <p:blipFill>
          <a:blip r:embed="rId3">
            <a:alphaModFix/>
          </a:blip>
          <a:stretch>
            <a:fillRect/>
          </a:stretch>
        </p:blipFill>
        <p:spPr>
          <a:xfrm>
            <a:off x="1581775" y="432800"/>
            <a:ext cx="6517923" cy="40302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9" descr="Why U.S. Bombs Are Still Killing People In Laos http://testu.be/1yjePSv&#10;Why Old Bombs Are Still Deadly http://testu.be/1IF5iJ9&#10;» Subscribe to NowThis World: http://go.nowth.is/World_Subscribe&#10;&#10;Experts estimate that over 100 million landmines may still be hidden around the world, and they are difficult to locate and remove. So which countries still have them? &#10;&#10;Learn More:&#10;Facts About Landmines&#10;http://www.care.org/emergencies/facts-about-landmines &#10;&quot;Land mines are containers of explosive material with detonating systems that are triggered by contact with a person or vehicle.&quot;&#10;&#10;The Monitor&#10;http://www.the-monitor.org/index.php &#10;&quot;Landmine and Cluster Munition Monitor is an initiative providing research for the International Campaign to Ban Landmines (ICBL) and the Cluster Munition Coalition (CMC). It is the de facto monitoring regime for the Mine Ban Treaty and the Convention on Cluster Munitions.&quot;&#10;&#10;Demining&#10;http://www.un.org/en/globalissues/demining/ &#10;&quot;Every year, landmines kill 15,000 to 20,000 people - most of them children, women and the elderly - and severely maim countless more. &quot;&#10;&#10;Landmines in Myanmar: Politically explosive&#10;http://www.economist.com/news/asia/21581775-failure-clear-landmines-casts-doubt-myanmars-peace-processes-politically-explosive &#10;&quot;In a clean, spacious and well-aired room, two young boys are learning to walk again using their new prosthetic legs.&quot;&#10;&#10;International Campaign to Ban Landmines - Treaty Status&#10;http://www.icbl.org/en-gb/the-treaty/treaty-status.aspx &#10;&quot;The Mine Ban Treaty is one of the world's most widely accepted treaties: over 80% of the world's countries are States Parties to the treaty. &quot;&#10;&#10;Watch More:&#10;&#10;&#10;&#10;&#10;&#10;_________________________&#10;&#10;NowThis World is dedicated to bringing you topical explainers about the world around you. Each week we’ll be exploring current stories in international news, by examining the facts, providing historical context, and outlining the key players involved. We’ll also highlight powerful countries, ideologies, influential leaders, and ongoing global conflicts that are shaping the current landscape of the international community across the globe today.&#10;&#10;More from NowThis:&#10;&#10;» Subscribe to NowThis News: http://go.nowth.is/News_Subscribe&#10; &#10;» Like NowThis World on Facebook: https://go.nowth.is/World_Facebook&#10;&#10;» Connect with Judah: Follow @judah_robinson on Twitter – Facebook: http://go.nowth.is/LikeJudah&#10;&#10;» Connect with Versha: Follow @versharma on Twitter – Facebook: http://go.nowth.is/LikeVersha&#10;&#10;http://www.youtube.com/nowthisworld&#10;&#10;&#10;&#10;Special thanks to Evan Puschak for hosting TestTube!&#10;Check Evan out on Twitter: https://twitter.com/TheeNerdwriter/media" title="What's the Difference Between Sunni and Shiite Muslims?">
            <a:hlinkClick r:id="rId3"/>
          </p:cNvPr>
          <p:cNvPicPr preferRelativeResize="0"/>
          <p:nvPr/>
        </p:nvPicPr>
        <p:blipFill>
          <a:blip r:embed="rId4">
            <a:alphaModFix/>
          </a:blip>
          <a:stretch>
            <a:fillRect/>
          </a:stretch>
        </p:blipFill>
        <p:spPr>
          <a:xfrm>
            <a:off x="1380950" y="249288"/>
            <a:ext cx="6193225" cy="4644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148650" y="154400"/>
            <a:ext cx="8368200" cy="686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Font typeface="Roboto Slab"/>
              <a:buNone/>
            </a:pPr>
            <a:r>
              <a:rPr lang="en" sz="3000" b="0" i="0" u="none" strike="noStrike" cap="none">
                <a:solidFill>
                  <a:schemeClr val="accent6"/>
                </a:solidFill>
                <a:latin typeface="Avenir"/>
                <a:ea typeface="Avenir"/>
                <a:cs typeface="Avenir"/>
                <a:sym typeface="Avenir"/>
              </a:rPr>
              <a:t>Shared beliefs &amp; practices</a:t>
            </a:r>
            <a:endParaRPr/>
          </a:p>
        </p:txBody>
      </p:sp>
      <p:sp>
        <p:nvSpPr>
          <p:cNvPr id="171" name="Google Shape;171;p30"/>
          <p:cNvSpPr txBox="1">
            <a:spLocks noGrp="1"/>
          </p:cNvSpPr>
          <p:nvPr>
            <p:ph type="body" idx="1"/>
          </p:nvPr>
        </p:nvSpPr>
        <p:spPr>
          <a:xfrm>
            <a:off x="279600" y="929325"/>
            <a:ext cx="8667600" cy="3750000"/>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400" b="1" i="0" u="none" strike="noStrike" cap="none">
                <a:solidFill>
                  <a:srgbClr val="FFFFFF"/>
                </a:solidFill>
                <a:latin typeface="Avenir"/>
                <a:ea typeface="Avenir"/>
                <a:cs typeface="Avenir"/>
                <a:sym typeface="Avenir"/>
              </a:rPr>
              <a:t>Shia </a:t>
            </a:r>
            <a:r>
              <a:rPr lang="en" sz="2400" b="0" i="0" u="none" strike="noStrike" cap="none">
                <a:solidFill>
                  <a:srgbClr val="FFFFFF"/>
                </a:solidFill>
                <a:latin typeface="Avenir"/>
                <a:ea typeface="Avenir"/>
                <a:cs typeface="Avenir"/>
                <a:sym typeface="Avenir"/>
              </a:rPr>
              <a:t>and </a:t>
            </a:r>
            <a:r>
              <a:rPr lang="en" sz="2400" b="1" i="0" u="none" strike="noStrike" cap="none">
                <a:solidFill>
                  <a:srgbClr val="FFFFFF"/>
                </a:solidFill>
                <a:latin typeface="Avenir"/>
                <a:ea typeface="Avenir"/>
                <a:cs typeface="Avenir"/>
                <a:sym typeface="Avenir"/>
              </a:rPr>
              <a:t>Sunni</a:t>
            </a:r>
            <a:r>
              <a:rPr lang="en" sz="2400" b="0" i="0" u="none" strike="noStrike" cap="none">
                <a:solidFill>
                  <a:srgbClr val="FFFFFF"/>
                </a:solidFill>
                <a:latin typeface="Avenir"/>
                <a:ea typeface="Avenir"/>
                <a:cs typeface="Avenir"/>
                <a:sym typeface="Avenir"/>
              </a:rPr>
              <a:t> </a:t>
            </a:r>
            <a:r>
              <a:rPr lang="en" sz="2400" b="0" i="0" u="none" strike="noStrike" cap="none">
                <a:solidFill>
                  <a:schemeClr val="dk1"/>
                </a:solidFill>
                <a:latin typeface="Avenir"/>
                <a:ea typeface="Avenir"/>
                <a:cs typeface="Avenir"/>
                <a:sym typeface="Avenir"/>
              </a:rPr>
              <a:t>both share a great deal of Islamic </a:t>
            </a:r>
            <a:r>
              <a:rPr lang="en" sz="2400" b="0" i="0" u="none" strike="noStrike" cap="none">
                <a:solidFill>
                  <a:schemeClr val="accent6"/>
                </a:solidFill>
                <a:latin typeface="Avenir"/>
                <a:ea typeface="Avenir"/>
                <a:cs typeface="Avenir"/>
                <a:sym typeface="Avenir"/>
              </a:rPr>
              <a:t>core beliefs and practices</a:t>
            </a:r>
            <a:r>
              <a:rPr lang="en" sz="2400" b="0" i="0" u="none" strike="noStrike" cap="none">
                <a:solidFill>
                  <a:schemeClr val="dk1"/>
                </a:solidFill>
                <a:latin typeface="Avenir"/>
                <a:ea typeface="Avenir"/>
                <a:cs typeface="Avenir"/>
                <a:sym typeface="Avenir"/>
              </a:rPr>
              <a:t>:</a:t>
            </a:r>
            <a:endParaRPr sz="2400" b="0" i="0" u="none" strike="noStrike" cap="none">
              <a:solidFill>
                <a:schemeClr val="dk1"/>
              </a:solidFill>
              <a:latin typeface="Avenir"/>
              <a:ea typeface="Avenir"/>
              <a:cs typeface="Avenir"/>
              <a:sym typeface="Avenir"/>
            </a:endParaRPr>
          </a:p>
          <a:p>
            <a:pPr marL="457200" marR="0" lvl="0" indent="-393700" algn="l" rtl="0">
              <a:lnSpc>
                <a:spcPct val="115000"/>
              </a:lnSpc>
              <a:spcBef>
                <a:spcPts val="1600"/>
              </a:spcBef>
              <a:spcAft>
                <a:spcPts val="0"/>
              </a:spcAft>
              <a:buClr>
                <a:schemeClr val="dk1"/>
              </a:buClr>
              <a:buSzPts val="2600"/>
              <a:buFont typeface="Avenir"/>
              <a:buChar char="●"/>
            </a:pPr>
            <a:r>
              <a:rPr lang="en" sz="2600" b="0" i="0" u="none" strike="noStrike" cap="none">
                <a:solidFill>
                  <a:schemeClr val="dk1"/>
                </a:solidFill>
                <a:latin typeface="Avenir"/>
                <a:ea typeface="Avenir"/>
                <a:cs typeface="Avenir"/>
                <a:sym typeface="Avenir"/>
              </a:rPr>
              <a:t>The Prophet Muhammad was the messenger of Allah.</a:t>
            </a:r>
            <a:br>
              <a:rPr lang="en" sz="2600">
                <a:latin typeface="Avenir"/>
                <a:ea typeface="Avenir"/>
                <a:cs typeface="Avenir"/>
                <a:sym typeface="Avenir"/>
              </a:rPr>
            </a:br>
            <a:endParaRPr sz="2600">
              <a:latin typeface="Avenir"/>
              <a:ea typeface="Avenir"/>
              <a:cs typeface="Avenir"/>
              <a:sym typeface="Avenir"/>
            </a:endParaRPr>
          </a:p>
          <a:p>
            <a:pPr marL="457200" marR="0" lvl="0" indent="-393700" algn="l" rtl="0">
              <a:lnSpc>
                <a:spcPct val="115000"/>
              </a:lnSpc>
              <a:spcBef>
                <a:spcPts val="0"/>
              </a:spcBef>
              <a:spcAft>
                <a:spcPts val="0"/>
              </a:spcAft>
              <a:buClr>
                <a:schemeClr val="dk1"/>
              </a:buClr>
              <a:buSzPts val="2600"/>
              <a:buFont typeface="Avenir"/>
              <a:buChar char="●"/>
            </a:pPr>
            <a:r>
              <a:rPr lang="en" sz="2600" b="0" i="0" u="none" strike="noStrike" cap="none">
                <a:solidFill>
                  <a:schemeClr val="dk1"/>
                </a:solidFill>
                <a:latin typeface="Avenir"/>
                <a:ea typeface="Avenir"/>
                <a:cs typeface="Avenir"/>
                <a:sym typeface="Avenir"/>
              </a:rPr>
              <a:t>All must follow the teaching of Muhammad.</a:t>
            </a:r>
            <a:br>
              <a:rPr lang="en" sz="2600" b="0" i="0" u="none" strike="noStrike" cap="none">
                <a:solidFill>
                  <a:schemeClr val="dk1"/>
                </a:solidFill>
                <a:latin typeface="Avenir"/>
                <a:ea typeface="Avenir"/>
                <a:cs typeface="Avenir"/>
                <a:sym typeface="Avenir"/>
              </a:rPr>
            </a:br>
            <a:endParaRPr sz="2600" b="0" i="0" u="none" strike="noStrike" cap="none">
              <a:solidFill>
                <a:schemeClr val="dk1"/>
              </a:solidFill>
              <a:latin typeface="Avenir"/>
              <a:ea typeface="Avenir"/>
              <a:cs typeface="Avenir"/>
              <a:sym typeface="Avenir"/>
            </a:endParaRPr>
          </a:p>
          <a:p>
            <a:pPr marL="457200" marR="0" lvl="0" indent="-393700" algn="l" rtl="0">
              <a:lnSpc>
                <a:spcPct val="115000"/>
              </a:lnSpc>
              <a:spcBef>
                <a:spcPts val="0"/>
              </a:spcBef>
              <a:spcAft>
                <a:spcPts val="0"/>
              </a:spcAft>
              <a:buClr>
                <a:schemeClr val="dk1"/>
              </a:buClr>
              <a:buSzPts val="2600"/>
              <a:buFont typeface="Avenir"/>
              <a:buChar char="●"/>
            </a:pPr>
            <a:r>
              <a:rPr lang="en" sz="2600" b="0" i="0" u="none" strike="noStrike" cap="none">
                <a:solidFill>
                  <a:schemeClr val="dk1"/>
                </a:solidFill>
                <a:latin typeface="Avenir"/>
                <a:ea typeface="Avenir"/>
                <a:cs typeface="Avenir"/>
                <a:sym typeface="Avenir"/>
              </a:rPr>
              <a:t>All must abide by the five pillars of Islam.</a:t>
            </a:r>
            <a:endParaRPr sz="260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fade">
                                      <p:cBhvr>
                                        <p:cTn id="7" dur="1000"/>
                                        <p:tgtEl>
                                          <p:spTgt spid="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xEl>
                                              <p:pRg st="1" end="1"/>
                                            </p:txEl>
                                          </p:spTgt>
                                        </p:tgtEl>
                                        <p:attrNameLst>
                                          <p:attrName>style.visibility</p:attrName>
                                        </p:attrNameLst>
                                      </p:cBhvr>
                                      <p:to>
                                        <p:strVal val="visible"/>
                                      </p:to>
                                    </p:set>
                                    <p:animEffect transition="in" filter="fade">
                                      <p:cBhvr>
                                        <p:cTn id="12" dur="1000"/>
                                        <p:tgtEl>
                                          <p:spTgt spid="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xEl>
                                              <p:pRg st="2" end="2"/>
                                            </p:txEl>
                                          </p:spTgt>
                                        </p:tgtEl>
                                        <p:attrNameLst>
                                          <p:attrName>style.visibility</p:attrName>
                                        </p:attrNameLst>
                                      </p:cBhvr>
                                      <p:to>
                                        <p:strVal val="visible"/>
                                      </p:to>
                                    </p:set>
                                    <p:animEffect transition="in" filter="fade">
                                      <p:cBhvr>
                                        <p:cTn id="17" dur="1000"/>
                                        <p:tgtEl>
                                          <p:spTgt spid="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1">
                                            <p:txEl>
                                              <p:pRg st="3" end="3"/>
                                            </p:txEl>
                                          </p:spTgt>
                                        </p:tgtEl>
                                        <p:attrNameLst>
                                          <p:attrName>style.visibility</p:attrName>
                                        </p:attrNameLst>
                                      </p:cBhvr>
                                      <p:to>
                                        <p:strVal val="visible"/>
                                      </p:to>
                                    </p:set>
                                    <p:animEffect transition="in" filter="fade">
                                      <p:cBhvr>
                                        <p:cTn id="22" dur="1000"/>
                                        <p:tgtEl>
                                          <p:spTgt spid="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Differences in Beliefs and Practices</a:t>
            </a:r>
            <a:endParaRPr b="1"/>
          </a:p>
        </p:txBody>
      </p:sp>
      <p:sp>
        <p:nvSpPr>
          <p:cNvPr id="177" name="Google Shape;177;p31"/>
          <p:cNvSpPr txBox="1">
            <a:spLocks noGrp="1"/>
          </p:cNvSpPr>
          <p:nvPr>
            <p:ph type="body" idx="1"/>
          </p:nvPr>
        </p:nvSpPr>
        <p:spPr>
          <a:xfrm>
            <a:off x="638425" y="1465750"/>
            <a:ext cx="8034600" cy="3380700"/>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The Shia are typically seen as putting more emphasis on </a:t>
            </a:r>
            <a:r>
              <a:rPr lang="en" sz="1600">
                <a:solidFill>
                  <a:schemeClr val="accent5"/>
                </a:solidFill>
              </a:rPr>
              <a:t>the power of God and his determination of human fate</a:t>
            </a:r>
            <a:r>
              <a:rPr lang="en" sz="1600"/>
              <a:t>, and are often understood to be more inclusive in their definition of what it means to be a Muslim. </a:t>
            </a:r>
            <a:endParaRPr sz="1600"/>
          </a:p>
          <a:p>
            <a:pPr marL="914400" lvl="1" indent="-330200" algn="l" rtl="0">
              <a:spcBef>
                <a:spcPts val="0"/>
              </a:spcBef>
              <a:spcAft>
                <a:spcPts val="0"/>
              </a:spcAft>
              <a:buSzPts val="1600"/>
              <a:buChar char="○"/>
            </a:pPr>
            <a:r>
              <a:rPr lang="en" sz="1600"/>
              <a:t>Focus on the individual </a:t>
            </a:r>
            <a:endParaRPr sz="1600"/>
          </a:p>
          <a:p>
            <a:pPr marL="0" lvl="0" indent="0" algn="ctr" rtl="0">
              <a:spcBef>
                <a:spcPts val="1600"/>
              </a:spcBef>
              <a:spcAft>
                <a:spcPts val="0"/>
              </a:spcAft>
              <a:buNone/>
            </a:pPr>
            <a:endParaRPr sz="1600"/>
          </a:p>
          <a:p>
            <a:pPr marL="457200" lvl="0" indent="-330200" algn="l" rtl="0">
              <a:spcBef>
                <a:spcPts val="1600"/>
              </a:spcBef>
              <a:spcAft>
                <a:spcPts val="0"/>
              </a:spcAft>
              <a:buSzPts val="1600"/>
              <a:buChar char="●"/>
            </a:pPr>
            <a:r>
              <a:rPr lang="en" sz="1600"/>
              <a:t>The Sunni tradition has placed </a:t>
            </a:r>
            <a:r>
              <a:rPr lang="en" sz="1600">
                <a:solidFill>
                  <a:schemeClr val="accent5"/>
                </a:solidFill>
              </a:rPr>
              <a:t>great emphasis on the role of religion in public and political life, with great weight placed on the Shariah</a:t>
            </a:r>
            <a:r>
              <a:rPr lang="en" sz="1600"/>
              <a:t> (Islamic law) as the standard for a broad range of social issues—marriage, divorce, inheritance, commerce, and so on. </a:t>
            </a:r>
            <a:endParaRPr sz="1600"/>
          </a:p>
          <a:p>
            <a:pPr marL="914400" lvl="1" indent="-330200" algn="l" rtl="0">
              <a:spcBef>
                <a:spcPts val="0"/>
              </a:spcBef>
              <a:spcAft>
                <a:spcPts val="0"/>
              </a:spcAft>
              <a:buSzPts val="1600"/>
              <a:buChar char="○"/>
            </a:pPr>
            <a:r>
              <a:rPr lang="en" sz="1600"/>
              <a:t>Focus on community</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Basics Terms</a:t>
            </a:r>
            <a:endParaRPr/>
          </a:p>
        </p:txBody>
      </p:sp>
      <p:sp>
        <p:nvSpPr>
          <p:cNvPr id="70" name="Google Shape;70;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a:highlight>
                  <a:schemeClr val="accent2"/>
                </a:highlight>
              </a:rPr>
              <a:t>Islam</a:t>
            </a:r>
            <a:r>
              <a:rPr lang="en" b="1"/>
              <a:t> - </a:t>
            </a:r>
            <a:r>
              <a:rPr lang="en"/>
              <a:t>the world’s 2nd largest religion </a:t>
            </a:r>
            <a:endParaRPr/>
          </a:p>
          <a:p>
            <a:pPr marL="0" marR="0" lvl="0" indent="0" algn="l" rtl="0">
              <a:lnSpc>
                <a:spcPct val="115000"/>
              </a:lnSpc>
              <a:spcBef>
                <a:spcPts val="1600"/>
              </a:spcBef>
              <a:spcAft>
                <a:spcPts val="0"/>
              </a:spcAft>
              <a:buNone/>
            </a:pPr>
            <a:r>
              <a:rPr lang="en">
                <a:highlight>
                  <a:schemeClr val="accent2"/>
                </a:highlight>
              </a:rPr>
              <a:t>Muslim</a:t>
            </a:r>
            <a:r>
              <a:rPr lang="en"/>
              <a:t> - someone who practices Islam</a:t>
            </a:r>
            <a:endParaRPr/>
          </a:p>
          <a:p>
            <a:pPr marL="0" lvl="0" indent="0" algn="l" rtl="0">
              <a:spcBef>
                <a:spcPts val="1600"/>
              </a:spcBef>
              <a:spcAft>
                <a:spcPts val="0"/>
              </a:spcAft>
              <a:buNone/>
            </a:pPr>
            <a:r>
              <a:rPr lang="en">
                <a:highlight>
                  <a:schemeClr val="accent2"/>
                </a:highlight>
              </a:rPr>
              <a:t>Quran (Qur'an, Koran)</a:t>
            </a:r>
            <a:r>
              <a:rPr lang="en"/>
              <a:t> - the central religious text of Islam</a:t>
            </a:r>
            <a:endParaRPr/>
          </a:p>
          <a:p>
            <a:pPr marL="0" lvl="0" indent="0" algn="l" rtl="0">
              <a:spcBef>
                <a:spcPts val="1600"/>
              </a:spcBef>
              <a:spcAft>
                <a:spcPts val="0"/>
              </a:spcAft>
              <a:buNone/>
            </a:pPr>
            <a:r>
              <a:rPr lang="en">
                <a:highlight>
                  <a:schemeClr val="accent2"/>
                </a:highlight>
              </a:rPr>
              <a:t>Mosque</a:t>
            </a:r>
            <a:r>
              <a:rPr lang="en"/>
              <a:t> - place of worship </a:t>
            </a:r>
            <a:endParaRPr/>
          </a:p>
          <a:p>
            <a:pPr marL="0" lvl="0" indent="0" algn="l" rtl="0">
              <a:spcBef>
                <a:spcPts val="1600"/>
              </a:spcBef>
              <a:spcAft>
                <a:spcPts val="0"/>
              </a:spcAft>
              <a:buNone/>
            </a:pPr>
            <a:r>
              <a:rPr lang="en">
                <a:highlight>
                  <a:schemeClr val="accent2"/>
                </a:highlight>
              </a:rPr>
              <a:t>Allah</a:t>
            </a:r>
            <a:r>
              <a:rPr lang="en"/>
              <a:t> - the Arabic name for God, used in Islam</a:t>
            </a:r>
            <a:endParaRPr/>
          </a:p>
          <a:p>
            <a:pPr marL="0" lvl="0" indent="0" algn="l" rtl="0">
              <a:spcBef>
                <a:spcPts val="16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Commonalities with Christianity</a:t>
            </a:r>
            <a:endParaRPr/>
          </a:p>
        </p:txBody>
      </p:sp>
      <p:sp>
        <p:nvSpPr>
          <p:cNvPr id="183" name="Google Shape;183;p32"/>
          <p:cNvSpPr txBox="1">
            <a:spLocks noGrp="1"/>
          </p:cNvSpPr>
          <p:nvPr>
            <p:ph type="body" idx="1"/>
          </p:nvPr>
        </p:nvSpPr>
        <p:spPr>
          <a:xfrm>
            <a:off x="387900" y="1489825"/>
            <a:ext cx="6705000" cy="30789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SzPts val="1800"/>
              <a:buChar char="●"/>
            </a:pPr>
            <a:r>
              <a:rPr lang="en" sz="1800" b="1"/>
              <a:t>Assalaamu Álaikum</a:t>
            </a:r>
            <a:r>
              <a:rPr lang="en" sz="1800"/>
              <a:t> - Peace be upon you</a:t>
            </a:r>
            <a:endParaRPr sz="1800"/>
          </a:p>
          <a:p>
            <a:pPr marL="457200" lvl="0" indent="-342900" algn="l" rtl="0">
              <a:spcBef>
                <a:spcPts val="1600"/>
              </a:spcBef>
              <a:spcAft>
                <a:spcPts val="0"/>
              </a:spcAft>
              <a:buSzPts val="1800"/>
              <a:buChar char="●"/>
            </a:pPr>
            <a:r>
              <a:rPr lang="en" sz="1800" b="1"/>
              <a:t>Predestination</a:t>
            </a:r>
            <a:endParaRPr sz="1800" b="1"/>
          </a:p>
          <a:p>
            <a:pPr marL="457200" lvl="0" indent="-342900" algn="l" rtl="0">
              <a:spcBef>
                <a:spcPts val="1600"/>
              </a:spcBef>
              <a:spcAft>
                <a:spcPts val="0"/>
              </a:spcAft>
              <a:buSzPts val="1800"/>
              <a:buChar char="●"/>
            </a:pPr>
            <a:r>
              <a:rPr lang="en" sz="1800" b="1"/>
              <a:t>Shared prophets </a:t>
            </a:r>
            <a:r>
              <a:rPr lang="en" sz="1800"/>
              <a:t>(Adam, Abraham, Moses and Jesus)</a:t>
            </a:r>
            <a:endParaRPr sz="1800"/>
          </a:p>
          <a:p>
            <a:pPr marL="0" lvl="0" indent="0" algn="l" rtl="0">
              <a:spcBef>
                <a:spcPts val="1600"/>
              </a:spcBef>
              <a:spcAft>
                <a:spcPts val="1600"/>
              </a:spcAft>
              <a:buNone/>
            </a:pPr>
            <a:endParaRPr sz="18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Modern Growth of Islam</a:t>
            </a:r>
            <a:endParaRPr/>
          </a:p>
        </p:txBody>
      </p:sp>
      <p:sp>
        <p:nvSpPr>
          <p:cNvPr id="189" name="Google Shape;189;p33"/>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Globally, Islam is expected to surpass Christianity to be the </a:t>
            </a:r>
            <a:r>
              <a:rPr lang="en" sz="1800">
                <a:highlight>
                  <a:schemeClr val="accent2"/>
                </a:highlight>
              </a:rPr>
              <a:t>world’s largest religion by 2060</a:t>
            </a:r>
            <a:endParaRPr sz="1800">
              <a:highlight>
                <a:schemeClr val="accent2"/>
              </a:highlight>
            </a:endParaRPr>
          </a:p>
          <a:p>
            <a:pPr marL="457200" lvl="0" indent="-342900" algn="l" rtl="0">
              <a:spcBef>
                <a:spcPts val="1000"/>
              </a:spcBef>
              <a:spcAft>
                <a:spcPts val="1600"/>
              </a:spcAft>
              <a:buSzPts val="1800"/>
              <a:buChar char="●"/>
            </a:pPr>
            <a:r>
              <a:rPr lang="en" sz="1800"/>
              <a:t>In the United States, currently around 1%, but growing quickly</a:t>
            </a:r>
            <a:endParaRPr sz="1800"/>
          </a:p>
        </p:txBody>
      </p:sp>
      <p:pic>
        <p:nvPicPr>
          <p:cNvPr id="190" name="Google Shape;190;p33" descr="Image result for growth of islam in us"/>
          <p:cNvPicPr preferRelativeResize="0"/>
          <p:nvPr/>
        </p:nvPicPr>
        <p:blipFill rotWithShape="1">
          <a:blip r:embed="rId3">
            <a:alphaModFix/>
          </a:blip>
          <a:srcRect b="22940"/>
          <a:stretch/>
        </p:blipFill>
        <p:spPr>
          <a:xfrm>
            <a:off x="5066950" y="720125"/>
            <a:ext cx="3689150" cy="406295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4" descr="This short-film provides answers backed by scientific research to the most frequent questions Americans ask about their Muslim neighbors. Visit www.americanmuslimfacts.com for more videos and to organize a screening.&#10;&#10;Interviewees:&#10;&#10;Luby Ismail- Founder, Connecting Cultures, LLC&#10;Aisha Rahman- Executive Director, Karamah: Muslim Women Lawyers for Human Rights&#10;Saafir Rabb II- CEO, Interculture&#10;Dalia Mogahed- Director of Research, Institute for Social Policy and Understanding&#10;Mark Sageman – Author, Leaderless Jihad: Terror Networks in the 21st Century&#10;Eli Clifton - Co–Author, Fear Inc: The Roots of the Islamophobia Network in America&#10;Erin Miller – Program Manager, Global Terrorism Database&#10;Tarek Elghwary – CEO, Coexist Foundation&#10;Imam Mohammad Magid – Imam, ADAMS Center&#10;Tarek El-Messidi – Founder, Celebrate Mercy&#10;&#10;Crew:&#10;&#10;Director- Alex Kronemer&#10;Executive Producers- Alex Kronemer, Michael Wolfe&#10;Producer - Daniel Tutt&#10;Production Coordinator - Faiza El-Hibri&#10;UPM – Jeremy Morrison&#10;Director of Photography – Nick Gardner, Jeremy Hall&#10;Gaffer – Steve Scott&#10;1st AC – Jason Remeikis, Sunil Davadanam&#10;2nd AC – Matthew MacIntyre&#10;Grip – Danny Balsamo, Ashley Bensel&#10;Sound Recordist - Alex Jennings&#10;Makeup – Jessie, D’Angelo, Christine Wasilewski&#10;&#10;Special Thanks to our Generous Sponsor:&#10;&#10;Foundation for Intelligent Giving (FIG)&#10;&#10;Photography Credits:&#10;&#10;Inner-City Muslim Action Network&#10;Jessica Censotti  - Censotti Communications&#10;Islamic Medical Association of North America&#10; &#10;&#10;OTHER FILMS BY UPF&#10;&#10;Nadia’s Ramadan&#10;Enemy of the Reich: The Noor Inayat Khan Story &#10;Islamic Art: Mirror of the Invisible World&#10;My Fellow American&#10;Inside Islam: What a Billion Muslims Really Think&#10;Allah Made Me Funny&#10;On a Wing And a Prayer&#10;Talking Through Walls&#10;Prince Among Slaves&#10;Cities of Light: The Rise And Fall of Islamic Spain&#10;Muhammad: Legacy of a Prophet" title="American Muslims: Facts vs. Fiction">
            <a:hlinkClick r:id="rId3"/>
          </p:cNvPr>
          <p:cNvPicPr preferRelativeResize="0"/>
          <p:nvPr/>
        </p:nvPicPr>
        <p:blipFill>
          <a:blip r:embed="rId4">
            <a:alphaModFix/>
          </a:blip>
          <a:stretch>
            <a:fillRect/>
          </a:stretch>
        </p:blipFill>
        <p:spPr>
          <a:xfrm>
            <a:off x="1445738" y="227050"/>
            <a:ext cx="6252524" cy="4689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History of Islam</a:t>
            </a:r>
            <a:endParaRPr/>
          </a:p>
        </p:txBody>
      </p:sp>
      <p:sp>
        <p:nvSpPr>
          <p:cNvPr id="76" name="Google Shape;76;p15"/>
          <p:cNvSpPr txBox="1">
            <a:spLocks noGrp="1"/>
          </p:cNvSpPr>
          <p:nvPr>
            <p:ph type="body" idx="1"/>
          </p:nvPr>
        </p:nvSpPr>
        <p:spPr>
          <a:xfrm>
            <a:off x="387900" y="1489825"/>
            <a:ext cx="4184400" cy="3078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In 610 CE, </a:t>
            </a:r>
            <a:r>
              <a:rPr lang="en">
                <a:highlight>
                  <a:srgbClr val="38761D"/>
                </a:highlight>
              </a:rPr>
              <a:t>Muhammad</a:t>
            </a:r>
            <a:r>
              <a:rPr lang="en"/>
              <a:t> received divine</a:t>
            </a:r>
            <a:r>
              <a:rPr lang="en">
                <a:highlight>
                  <a:srgbClr val="38761D"/>
                </a:highlight>
              </a:rPr>
              <a:t> revelations</a:t>
            </a:r>
            <a:r>
              <a:rPr lang="en"/>
              <a:t> through the angel Gabriel</a:t>
            </a:r>
            <a:endParaRPr/>
          </a:p>
          <a:p>
            <a:pPr marL="914400" lvl="1" indent="-317500" algn="l" rtl="0">
              <a:spcBef>
                <a:spcPts val="0"/>
              </a:spcBef>
              <a:spcAft>
                <a:spcPts val="0"/>
              </a:spcAft>
              <a:buSzPts val="1400"/>
              <a:buChar char="○"/>
            </a:pPr>
            <a:r>
              <a:rPr lang="en"/>
              <a:t>Acknowledged lineage of other prophets: Jesus, David, Moses, Abraham, Noah and Adam.</a:t>
            </a:r>
            <a:endParaRPr/>
          </a:p>
          <a:p>
            <a:pPr marL="457200" lvl="0" indent="-317500" algn="l" rtl="0">
              <a:spcBef>
                <a:spcPts val="1000"/>
              </a:spcBef>
              <a:spcAft>
                <a:spcPts val="0"/>
              </a:spcAft>
              <a:buSzPts val="1400"/>
              <a:buChar char="●"/>
            </a:pPr>
            <a:r>
              <a:rPr lang="en"/>
              <a:t>These revelations, over 23 years, became the </a:t>
            </a:r>
            <a:r>
              <a:rPr lang="en">
                <a:highlight>
                  <a:srgbClr val="38761D"/>
                </a:highlight>
              </a:rPr>
              <a:t>Quran</a:t>
            </a:r>
            <a:endParaRPr>
              <a:highlight>
                <a:srgbClr val="38761D"/>
              </a:highlight>
            </a:endParaRPr>
          </a:p>
          <a:p>
            <a:pPr marL="914400" lvl="1" indent="-317500" algn="l" rtl="0">
              <a:spcBef>
                <a:spcPts val="0"/>
              </a:spcBef>
              <a:spcAft>
                <a:spcPts val="1600"/>
              </a:spcAft>
              <a:buSzPts val="1400"/>
              <a:buChar char="○"/>
            </a:pPr>
            <a:r>
              <a:rPr lang="en"/>
              <a:t>Considered God’s “final revelation”</a:t>
            </a:r>
            <a:endParaRPr/>
          </a:p>
        </p:txBody>
      </p:sp>
      <p:pic>
        <p:nvPicPr>
          <p:cNvPr id="77" name="Google Shape;77;p15"/>
          <p:cNvPicPr preferRelativeResize="0"/>
          <p:nvPr/>
        </p:nvPicPr>
        <p:blipFill rotWithShape="1">
          <a:blip r:embed="rId3">
            <a:alphaModFix/>
          </a:blip>
          <a:srcRect l="12238" r="5955"/>
          <a:stretch/>
        </p:blipFill>
        <p:spPr>
          <a:xfrm>
            <a:off x="4831800" y="1489825"/>
            <a:ext cx="4049475" cy="27862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History of Islam</a:t>
            </a:r>
            <a:endParaRPr/>
          </a:p>
        </p:txBody>
      </p:sp>
      <p:sp>
        <p:nvSpPr>
          <p:cNvPr id="83" name="Google Shape;83;p16"/>
          <p:cNvSpPr txBox="1">
            <a:spLocks noGrp="1"/>
          </p:cNvSpPr>
          <p:nvPr>
            <p:ph type="body" idx="1"/>
          </p:nvPr>
        </p:nvSpPr>
        <p:spPr>
          <a:xfrm>
            <a:off x="4783275" y="1616500"/>
            <a:ext cx="4183800" cy="2984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highlight>
                  <a:srgbClr val="38761D"/>
                </a:highlight>
              </a:rPr>
              <a:t>Muhammad</a:t>
            </a:r>
            <a:r>
              <a:rPr lang="en"/>
              <a:t> gained some followers in </a:t>
            </a:r>
            <a:r>
              <a:rPr lang="en">
                <a:highlight>
                  <a:srgbClr val="38761D"/>
                </a:highlight>
              </a:rPr>
              <a:t>Mecca</a:t>
            </a:r>
            <a:r>
              <a:rPr lang="en"/>
              <a:t>, and fled to </a:t>
            </a:r>
            <a:r>
              <a:rPr lang="en">
                <a:highlight>
                  <a:srgbClr val="38761D"/>
                </a:highlight>
              </a:rPr>
              <a:t>Medina</a:t>
            </a:r>
            <a:r>
              <a:rPr lang="en"/>
              <a:t> (</a:t>
            </a:r>
            <a:r>
              <a:rPr lang="en" i="1"/>
              <a:t>hijra</a:t>
            </a:r>
            <a:r>
              <a:rPr lang="en"/>
              <a:t>) in 618 CE and established a Muslim community</a:t>
            </a:r>
            <a:endParaRPr/>
          </a:p>
          <a:p>
            <a:pPr marL="914400" lvl="1" indent="-317500" algn="l" rtl="0">
              <a:spcBef>
                <a:spcPts val="1000"/>
              </a:spcBef>
              <a:spcAft>
                <a:spcPts val="0"/>
              </a:spcAft>
              <a:buSzPts val="1400"/>
              <a:buChar char="○"/>
            </a:pPr>
            <a:r>
              <a:rPr lang="en"/>
              <a:t>Conquered Mecca in 629 CE</a:t>
            </a:r>
            <a:endParaRPr/>
          </a:p>
          <a:p>
            <a:pPr marL="457200" lvl="0" indent="-317500" algn="l" rtl="0">
              <a:spcBef>
                <a:spcPts val="1000"/>
              </a:spcBef>
              <a:spcAft>
                <a:spcPts val="0"/>
              </a:spcAft>
              <a:buSzPts val="1400"/>
              <a:buChar char="●"/>
            </a:pPr>
            <a:r>
              <a:rPr lang="en"/>
              <a:t>After Muhammad’s death in 632 CE, the conflict over his successor led to the </a:t>
            </a:r>
            <a:r>
              <a:rPr lang="en">
                <a:highlight>
                  <a:srgbClr val="38761D"/>
                </a:highlight>
              </a:rPr>
              <a:t>Sunni-Shia Split</a:t>
            </a:r>
            <a:endParaRPr/>
          </a:p>
        </p:txBody>
      </p:sp>
      <p:pic>
        <p:nvPicPr>
          <p:cNvPr id="84" name="Google Shape;84;p16" descr="Image result for medina city"/>
          <p:cNvPicPr preferRelativeResize="0"/>
          <p:nvPr/>
        </p:nvPicPr>
        <p:blipFill rotWithShape="1">
          <a:blip r:embed="rId3">
            <a:alphaModFix/>
          </a:blip>
          <a:srcRect l="1416" t="5319" r="3499" b="-5320"/>
          <a:stretch/>
        </p:blipFill>
        <p:spPr>
          <a:xfrm>
            <a:off x="387900" y="1616500"/>
            <a:ext cx="4395375" cy="3078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Mecca</a:t>
            </a:r>
            <a:endParaRPr/>
          </a:p>
        </p:txBody>
      </p:sp>
      <p:sp>
        <p:nvSpPr>
          <p:cNvPr id="90" name="Google Shape;90;p17"/>
          <p:cNvSpPr txBox="1">
            <a:spLocks noGrp="1"/>
          </p:cNvSpPr>
          <p:nvPr>
            <p:ph type="body" idx="1"/>
          </p:nvPr>
        </p:nvSpPr>
        <p:spPr>
          <a:xfrm>
            <a:off x="387900" y="1489825"/>
            <a:ext cx="3408000" cy="3078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As the site of</a:t>
            </a:r>
            <a:r>
              <a:rPr lang="en" sz="1600">
                <a:highlight>
                  <a:srgbClr val="38761D"/>
                </a:highlight>
              </a:rPr>
              <a:t> Muhammad’s birth and early revelations</a:t>
            </a:r>
            <a:r>
              <a:rPr lang="en" sz="1600"/>
              <a:t>, Mecca is extremely significant in Islam</a:t>
            </a:r>
            <a:endParaRPr sz="1600"/>
          </a:p>
          <a:p>
            <a:pPr marL="457200" lvl="0" indent="-330200" algn="l" rtl="0">
              <a:spcBef>
                <a:spcPts val="0"/>
              </a:spcBef>
              <a:spcAft>
                <a:spcPts val="0"/>
              </a:spcAft>
              <a:buSzPts val="1600"/>
              <a:buChar char="●"/>
            </a:pPr>
            <a:r>
              <a:rPr lang="en" sz="1600"/>
              <a:t>All Muslims who are able must make a </a:t>
            </a:r>
            <a:r>
              <a:rPr lang="en" sz="1600">
                <a:highlight>
                  <a:srgbClr val="38761D"/>
                </a:highlight>
              </a:rPr>
              <a:t>pilgrimage</a:t>
            </a:r>
            <a:r>
              <a:rPr lang="en" sz="1600"/>
              <a:t> to Mecca at least once in their life (the</a:t>
            </a:r>
            <a:r>
              <a:rPr lang="en" sz="1600">
                <a:highlight>
                  <a:srgbClr val="38761D"/>
                </a:highlight>
              </a:rPr>
              <a:t> Hajj</a:t>
            </a:r>
            <a:r>
              <a:rPr lang="en" sz="1600"/>
              <a:t>)</a:t>
            </a:r>
            <a:endParaRPr sz="1600"/>
          </a:p>
          <a:p>
            <a:pPr marL="457200" lvl="0" indent="-330200" algn="l" rtl="0">
              <a:spcBef>
                <a:spcPts val="0"/>
              </a:spcBef>
              <a:spcAft>
                <a:spcPts val="0"/>
              </a:spcAft>
              <a:buSzPts val="1600"/>
              <a:buChar char="●"/>
            </a:pPr>
            <a:r>
              <a:rPr lang="en" sz="1600"/>
              <a:t>During prayer, Muslims turn in the</a:t>
            </a:r>
            <a:r>
              <a:rPr lang="en" sz="1600">
                <a:highlight>
                  <a:srgbClr val="38761D"/>
                </a:highlight>
              </a:rPr>
              <a:t> direction of Mecca</a:t>
            </a:r>
            <a:endParaRPr sz="1600"/>
          </a:p>
        </p:txBody>
      </p:sp>
      <p:pic>
        <p:nvPicPr>
          <p:cNvPr id="91" name="Google Shape;91;p17" descr="Image result for mecca"/>
          <p:cNvPicPr preferRelativeResize="0"/>
          <p:nvPr/>
        </p:nvPicPr>
        <p:blipFill>
          <a:blip r:embed="rId3">
            <a:alphaModFix/>
          </a:blip>
          <a:stretch>
            <a:fillRect/>
          </a:stretch>
        </p:blipFill>
        <p:spPr>
          <a:xfrm>
            <a:off x="4092100" y="1448800"/>
            <a:ext cx="4745900" cy="3160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8"/>
          <p:cNvPicPr preferRelativeResize="0"/>
          <p:nvPr/>
        </p:nvPicPr>
        <p:blipFill>
          <a:blip r:embed="rId3">
            <a:alphaModFix/>
          </a:blip>
          <a:stretch>
            <a:fillRect/>
          </a:stretch>
        </p:blipFill>
        <p:spPr>
          <a:xfrm>
            <a:off x="571300" y="145000"/>
            <a:ext cx="8001401" cy="485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9"/>
          <p:cNvPicPr preferRelativeResize="0"/>
          <p:nvPr/>
        </p:nvPicPr>
        <p:blipFill>
          <a:blip r:embed="rId3">
            <a:alphaModFix/>
          </a:blip>
          <a:stretch>
            <a:fillRect/>
          </a:stretch>
        </p:blipFill>
        <p:spPr>
          <a:xfrm>
            <a:off x="154575" y="199925"/>
            <a:ext cx="8834849" cy="4743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5 Pillars of Islam</a:t>
            </a:r>
            <a:endParaRPr/>
          </a:p>
        </p:txBody>
      </p:sp>
      <p:sp>
        <p:nvSpPr>
          <p:cNvPr id="107" name="Google Shape;107;p20"/>
          <p:cNvSpPr txBox="1">
            <a:spLocks noGrp="1"/>
          </p:cNvSpPr>
          <p:nvPr>
            <p:ph type="body" idx="1"/>
          </p:nvPr>
        </p:nvSpPr>
        <p:spPr>
          <a:xfrm>
            <a:off x="4537100" y="1947025"/>
            <a:ext cx="4218900" cy="3078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a:t>Declaration of Faith</a:t>
            </a:r>
            <a:endParaRPr/>
          </a:p>
          <a:p>
            <a:pPr marL="457200" lvl="0" indent="-317500" algn="l" rtl="0">
              <a:spcBef>
                <a:spcPts val="0"/>
              </a:spcBef>
              <a:spcAft>
                <a:spcPts val="0"/>
              </a:spcAft>
              <a:buSzPts val="1400"/>
              <a:buAutoNum type="arabicPeriod"/>
            </a:pPr>
            <a:r>
              <a:rPr lang="en"/>
              <a:t>Praying 5 times a day</a:t>
            </a:r>
            <a:endParaRPr/>
          </a:p>
          <a:p>
            <a:pPr marL="457200" lvl="0" indent="-317500" algn="l" rtl="0">
              <a:spcBef>
                <a:spcPts val="0"/>
              </a:spcBef>
              <a:spcAft>
                <a:spcPts val="0"/>
              </a:spcAft>
              <a:buSzPts val="1400"/>
              <a:buAutoNum type="arabicPeriod"/>
            </a:pPr>
            <a:r>
              <a:rPr lang="en"/>
              <a:t>Giving Money to Charity</a:t>
            </a:r>
            <a:endParaRPr/>
          </a:p>
          <a:p>
            <a:pPr marL="457200" lvl="0" indent="-317500" algn="l" rtl="0">
              <a:spcBef>
                <a:spcPts val="0"/>
              </a:spcBef>
              <a:spcAft>
                <a:spcPts val="0"/>
              </a:spcAft>
              <a:buSzPts val="1400"/>
              <a:buAutoNum type="arabicPeriod"/>
            </a:pPr>
            <a:r>
              <a:rPr lang="en"/>
              <a:t>Fasting during Ramadan</a:t>
            </a:r>
            <a:endParaRPr/>
          </a:p>
          <a:p>
            <a:pPr marL="457200" lvl="0" indent="-317500" algn="l" rtl="0">
              <a:spcBef>
                <a:spcPts val="0"/>
              </a:spcBef>
              <a:spcAft>
                <a:spcPts val="0"/>
              </a:spcAft>
              <a:buSzPts val="1400"/>
              <a:buAutoNum type="arabicPeriod"/>
            </a:pPr>
            <a:r>
              <a:rPr lang="en"/>
              <a:t>Making a pilgrimage to Mecca at least once in your life</a:t>
            </a:r>
            <a:endParaRPr/>
          </a:p>
        </p:txBody>
      </p:sp>
      <p:pic>
        <p:nvPicPr>
          <p:cNvPr id="108" name="Google Shape;108;p20"/>
          <p:cNvPicPr preferRelativeResize="0"/>
          <p:nvPr/>
        </p:nvPicPr>
        <p:blipFill>
          <a:blip r:embed="rId3">
            <a:alphaModFix/>
          </a:blip>
          <a:stretch>
            <a:fillRect/>
          </a:stretch>
        </p:blipFill>
        <p:spPr>
          <a:xfrm>
            <a:off x="387900" y="1372325"/>
            <a:ext cx="3932936" cy="36945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457200" lvl="0" indent="-317500" algn="l" rtl="0">
              <a:spcBef>
                <a:spcPts val="0"/>
              </a:spcBef>
              <a:spcAft>
                <a:spcPts val="0"/>
              </a:spcAft>
              <a:buSzPts val="1400"/>
              <a:buAutoNum type="arabicPeriod"/>
            </a:pPr>
            <a:r>
              <a:rPr lang="en"/>
              <a:t>Declaration of Faith (Shahadah)</a:t>
            </a:r>
            <a:endParaRPr/>
          </a:p>
        </p:txBody>
      </p:sp>
      <p:sp>
        <p:nvSpPr>
          <p:cNvPr id="114" name="Google Shape;114;p21"/>
          <p:cNvSpPr txBox="1">
            <a:spLocks noGrp="1"/>
          </p:cNvSpPr>
          <p:nvPr>
            <p:ph type="body" idx="1"/>
          </p:nvPr>
        </p:nvSpPr>
        <p:spPr>
          <a:xfrm>
            <a:off x="4684975" y="1489825"/>
            <a:ext cx="4071000" cy="3078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highlight>
                  <a:schemeClr val="accent2"/>
                </a:highlight>
              </a:rPr>
              <a:t>Accepting the belief</a:t>
            </a:r>
            <a:r>
              <a:rPr lang="en"/>
              <a:t> of Allah as the only God and Muhammad as the prophet.</a:t>
            </a:r>
            <a:endParaRPr/>
          </a:p>
          <a:p>
            <a:pPr marL="457200" lvl="0" indent="-317500" algn="l" rtl="0">
              <a:spcBef>
                <a:spcPts val="1000"/>
              </a:spcBef>
              <a:spcAft>
                <a:spcPts val="0"/>
              </a:spcAft>
              <a:buSzPts val="1400"/>
              <a:buChar char="●"/>
            </a:pPr>
            <a:r>
              <a:rPr lang="en"/>
              <a:t>Recited in Arabic as: "There is no god but God (and) Muhammad is the messenger of God." </a:t>
            </a:r>
            <a:endParaRPr/>
          </a:p>
          <a:p>
            <a:pPr marL="457200" lvl="0" indent="-317500" algn="l" rtl="0">
              <a:spcBef>
                <a:spcPts val="1000"/>
              </a:spcBef>
              <a:spcAft>
                <a:spcPts val="1000"/>
              </a:spcAft>
              <a:buSzPts val="1400"/>
              <a:buChar char="●"/>
            </a:pPr>
            <a:r>
              <a:rPr lang="en"/>
              <a:t>Recited to become Muslim</a:t>
            </a:r>
            <a:endParaRPr/>
          </a:p>
        </p:txBody>
      </p:sp>
      <p:pic>
        <p:nvPicPr>
          <p:cNvPr id="115" name="Google Shape;115;p21"/>
          <p:cNvPicPr preferRelativeResize="0"/>
          <p:nvPr/>
        </p:nvPicPr>
        <p:blipFill>
          <a:blip r:embed="rId3">
            <a:alphaModFix/>
          </a:blip>
          <a:stretch>
            <a:fillRect/>
          </a:stretch>
        </p:blipFill>
        <p:spPr>
          <a:xfrm>
            <a:off x="387900" y="1372325"/>
            <a:ext cx="3932936" cy="3694576"/>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759</Words>
  <Application>Microsoft Macintosh PowerPoint</Application>
  <PresentationFormat>On-screen Show (16:9)</PresentationFormat>
  <Paragraphs>77</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Avenir</vt:lpstr>
      <vt:lpstr>Roboto Slab</vt:lpstr>
      <vt:lpstr>Arial</vt:lpstr>
      <vt:lpstr>Roboto</vt:lpstr>
      <vt:lpstr>marina</vt:lpstr>
      <vt:lpstr>Islam and Religion in the Middle East</vt:lpstr>
      <vt:lpstr>Basics Terms</vt:lpstr>
      <vt:lpstr>History of Islam</vt:lpstr>
      <vt:lpstr>History of Islam</vt:lpstr>
      <vt:lpstr>Mecca</vt:lpstr>
      <vt:lpstr>PowerPoint Presentation</vt:lpstr>
      <vt:lpstr>PowerPoint Presentation</vt:lpstr>
      <vt:lpstr>5 Pillars of Islam</vt:lpstr>
      <vt:lpstr>Declaration of Faith (Shahadah)</vt:lpstr>
      <vt:lpstr>2. Prayer (Salah)</vt:lpstr>
      <vt:lpstr>3. Charity (Zakāt)</vt:lpstr>
      <vt:lpstr>4. Fasting</vt:lpstr>
      <vt:lpstr>5. Pilgrimage to Mecca (Hajj)</vt:lpstr>
      <vt:lpstr>PowerPoint Presentation</vt:lpstr>
      <vt:lpstr>6 Main Beliefs of Islam</vt:lpstr>
      <vt:lpstr>PowerPoint Presentation</vt:lpstr>
      <vt:lpstr>PowerPoint Presentation</vt:lpstr>
      <vt:lpstr>Shared beliefs &amp; practices</vt:lpstr>
      <vt:lpstr>Differences in Beliefs and Practices</vt:lpstr>
      <vt:lpstr>Commonalities with Christianity</vt:lpstr>
      <vt:lpstr>Modern Growth of Islam</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 and Religion in the Middle East</dc:title>
  <cp:lastModifiedBy>Stephen Johnson</cp:lastModifiedBy>
  <cp:revision>1</cp:revision>
  <dcterms:modified xsi:type="dcterms:W3CDTF">2019-04-17T18:35:34Z</dcterms:modified>
</cp:coreProperties>
</file>