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Oswald" pitchFamily="2" charset="77"/>
      <p:regular r:id="rId13"/>
      <p:bold r:id="rId14"/>
    </p:embeddedFont>
    <p:embeddedFont>
      <p:font typeface="Playfair Displ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130"/>
  </p:normalViewPr>
  <p:slideViewPr>
    <p:cSldViewPr snapToGrid="0" snapToObjects="1">
      <p:cViewPr varScale="1">
        <p:scale>
          <a:sx n="80" d="100"/>
          <a:sy n="80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ec01aef9c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ec01aef9c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ec01aef9c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ec01aef9c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ec01aef9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ec01aef9c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ec01aef9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ec01aef9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ec01aef9c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ec01aef9c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M.A.I.N.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Causes of World War I</a:t>
            </a:r>
            <a:endParaRPr sz="600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War I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1914-1918</a:t>
            </a:r>
            <a:endParaRPr sz="300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Allied Powers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France, UK, Russia, (U.S.)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VS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Central Powers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Germany, Austria-Hungary, Ottoman Empire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Militarism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481850" y="1221150"/>
            <a:ext cx="3667200" cy="3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➢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Focus on 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military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, building military power, 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arms race</a:t>
            </a:r>
            <a:endParaRPr sz="1800" b="1">
              <a:solidFill>
                <a:srgbClr val="3C78D8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○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Feeds culture of 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paranoia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, belief war is good.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➢"/>
            </a:pPr>
            <a:r>
              <a:rPr lang="en" sz="1800" b="1">
                <a:latin typeface="Playfair Display"/>
                <a:ea typeface="Playfair Display"/>
                <a:cs typeface="Playfair Display"/>
                <a:sym typeface="Playfair Display"/>
              </a:rPr>
              <a:t>Example: 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Britain has a powerful navy, which caused Germany to build-up their navy.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3" name="Google Shape;73;p15" descr="Image result for world war i british nav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425" y="1221150"/>
            <a:ext cx="4543075" cy="3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Alliances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481850" y="1221150"/>
            <a:ext cx="3418800" cy="3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fair Display"/>
              <a:buChar char="➢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Group of countries who have agreed to work together, often for 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mutual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defense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➢"/>
            </a:pPr>
            <a:r>
              <a:rPr lang="en" sz="1800" b="1">
                <a:latin typeface="Playfair Display"/>
                <a:ea typeface="Playfair Display"/>
                <a:cs typeface="Playfair Display"/>
                <a:sym typeface="Playfair Display"/>
              </a:rPr>
              <a:t>Example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en" sz="1800" b="1">
                <a:solidFill>
                  <a:srgbClr val="6D9EE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Triple Entente 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(France, Russia, Britain) and </a:t>
            </a:r>
            <a:r>
              <a:rPr lang="en" sz="1800" b="1">
                <a:solidFill>
                  <a:srgbClr val="6D9EE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Triple Alliance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 (Germany, Austria-Hungary, Italy).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0" name="Google Shape;80;p16" descr="Image result for world war i alliances carto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050" y="696593"/>
            <a:ext cx="4773226" cy="404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Imperialism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481850" y="1221150"/>
            <a:ext cx="3962400" cy="3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fair Display"/>
              <a:buChar char="➢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Larger countries establishing colonies in smaller countries to 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extract resources</a:t>
            </a:r>
            <a:r>
              <a:rPr lang="en" sz="1800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and 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expand their power.</a:t>
            </a:r>
            <a:endParaRPr sz="1800" b="1">
              <a:solidFill>
                <a:srgbClr val="3C78D8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➢"/>
            </a:pPr>
            <a:r>
              <a:rPr lang="en" sz="1800" b="1">
                <a:latin typeface="Playfair Display"/>
                <a:ea typeface="Playfair Display"/>
                <a:cs typeface="Playfair Display"/>
                <a:sym typeface="Playfair Display"/>
              </a:rPr>
              <a:t>Example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: Competition for the best colonies and resources in the 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Scramble for Africa. </a:t>
            </a:r>
            <a:endParaRPr sz="1800" b="1">
              <a:solidFill>
                <a:srgbClr val="3C78D8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7" name="Google Shape;87;p17" descr="Image result for world war i  cartoon scramble for afr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700" y="368825"/>
            <a:ext cx="3416642" cy="44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Nationalism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81850" y="1221150"/>
            <a:ext cx="3714000" cy="3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fair Display"/>
              <a:buChar char="➢"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Extreme 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pride in your country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/group you identify with to the point you believe your nation is</a:t>
            </a:r>
            <a:r>
              <a:rPr lang="en" sz="1800" b="1">
                <a:solidFill>
                  <a:srgbClr val="3C78D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superior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 to others.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➢"/>
            </a:pPr>
            <a:r>
              <a:rPr lang="en" sz="1800" b="1">
                <a:latin typeface="Playfair Display"/>
                <a:ea typeface="Playfair Display"/>
                <a:cs typeface="Playfair Display"/>
                <a:sym typeface="Playfair Display"/>
              </a:rPr>
              <a:t>Example</a:t>
            </a: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: German nationalism &amp; German Unification.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4" name="Google Shape;94;p18" descr="Image result for nationalism"/>
          <p:cNvPicPr preferRelativeResize="0"/>
          <p:nvPr/>
        </p:nvPicPr>
        <p:blipFill rotWithShape="1">
          <a:blip r:embed="rId3">
            <a:alphaModFix/>
          </a:blip>
          <a:srcRect l="27536"/>
          <a:stretch/>
        </p:blipFill>
        <p:spPr>
          <a:xfrm>
            <a:off x="4506550" y="690375"/>
            <a:ext cx="4400076" cy="40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Macintosh PowerPoint</Application>
  <PresentationFormat>On-screen Show (16:9)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Oswald</vt:lpstr>
      <vt:lpstr>Playfair Display</vt:lpstr>
      <vt:lpstr>Arial</vt:lpstr>
      <vt:lpstr>Pop</vt:lpstr>
      <vt:lpstr>M.A.I.N. Causes of World War I</vt:lpstr>
      <vt:lpstr>World War I</vt:lpstr>
      <vt:lpstr>Militarism</vt:lpstr>
      <vt:lpstr>Alliances</vt:lpstr>
      <vt:lpstr>Imperialism</vt:lpstr>
      <vt:lpstr>Nationalism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M.A.I.N. Causes of World War I</dc:title>
  <cp:lastModifiedBy>Stephen Johnson</cp:lastModifiedBy>
  <cp:revision>1</cp:revision>
  <dcterms:modified xsi:type="dcterms:W3CDTF">2019-02-07T20:54:50Z</dcterms:modified>
</cp:coreProperties>
</file>