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3130"/>
  </p:normalViewPr>
  <p:slideViewPr>
    <p:cSldViewPr snapToGrid="0" snapToObjects="1">
      <p:cViewPr varScale="1">
        <p:scale>
          <a:sx n="80" d="100"/>
          <a:sy n="80" d="100"/>
        </p:scale>
        <p:origin x="4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4e585bb99f_0_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4e585bb99f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e585bb99f_0_1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4e585bb99f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4e585bb99f_0_1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4e585bb99f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4e585bb99f_0_2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4e585bb99f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4e585bb99f_0_2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4e585bb99f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4e585bb99f_0_2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4e585bb99f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4e585bb99f_0_2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4e585bb99f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4e585bb99f_0_2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4e585bb99f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4e585bb99f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4e585bb99f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4e585bb99f_0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4e585bb99f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e585bb99f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4e585bb99f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4e585bb99f_0_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4e585bb99f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4e585bb99f_0_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4e585bb99f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4e585bb99f_0_1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4e585bb99f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4e585bb99f_0_1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4e585bb99f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4e585bb99f_0_1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4e585bb99f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4e585bb99f_0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4e585bb99f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4e585bb99f_0_1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4e585bb99f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Naviance: The Basics</a:t>
            </a:r>
            <a:endParaRPr/>
          </a:p>
        </p:txBody>
      </p:sp>
      <p:sp>
        <p:nvSpPr>
          <p:cNvPr id="135" name="Google Shape;135;p13"/>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(Or: Help! I haven’t logged in since Freshman year!!!)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Finding Colleges (when you don’t already have some in your favorites list): </a:t>
            </a:r>
            <a:endParaRPr/>
          </a:p>
        </p:txBody>
      </p:sp>
      <p:pic>
        <p:nvPicPr>
          <p:cNvPr id="190" name="Google Shape;190;p22"/>
          <p:cNvPicPr preferRelativeResize="0"/>
          <p:nvPr/>
        </p:nvPicPr>
        <p:blipFill>
          <a:blip r:embed="rId3">
            <a:alphaModFix/>
          </a:blip>
          <a:stretch>
            <a:fillRect/>
          </a:stretch>
        </p:blipFill>
        <p:spPr>
          <a:xfrm>
            <a:off x="152400" y="1460250"/>
            <a:ext cx="6401121" cy="3531869"/>
          </a:xfrm>
          <a:prstGeom prst="rect">
            <a:avLst/>
          </a:prstGeom>
          <a:noFill/>
          <a:ln>
            <a:noFill/>
          </a:ln>
        </p:spPr>
      </p:pic>
      <p:sp>
        <p:nvSpPr>
          <p:cNvPr id="191" name="Google Shape;191;p22"/>
          <p:cNvSpPr/>
          <p:nvPr/>
        </p:nvSpPr>
        <p:spPr>
          <a:xfrm>
            <a:off x="5259200" y="1888175"/>
            <a:ext cx="2145900" cy="305100"/>
          </a:xfrm>
          <a:prstGeom prst="lef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2"/>
          <p:cNvSpPr/>
          <p:nvPr/>
        </p:nvSpPr>
        <p:spPr>
          <a:xfrm rot="996535">
            <a:off x="5138290" y="4165327"/>
            <a:ext cx="2387720" cy="178731"/>
          </a:xfrm>
          <a:prstGeom prst="lef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2"/>
          <p:cNvSpPr/>
          <p:nvPr/>
        </p:nvSpPr>
        <p:spPr>
          <a:xfrm rot="894174">
            <a:off x="5206474" y="2874251"/>
            <a:ext cx="2251328" cy="178792"/>
          </a:xfrm>
          <a:prstGeom prst="lef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2"/>
          <p:cNvSpPr txBox="1"/>
          <p:nvPr/>
        </p:nvSpPr>
        <p:spPr>
          <a:xfrm>
            <a:off x="7499625" y="1110275"/>
            <a:ext cx="1462200" cy="59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rPr>
              <a:t>Click here if you want to access Naviance’s College Matching tools or do more in-depth exploration. </a:t>
            </a:r>
            <a:endParaRPr sz="1200">
              <a:solidFill>
                <a:srgbClr val="FFFFFF"/>
              </a:solidFill>
            </a:endParaRPr>
          </a:p>
        </p:txBody>
      </p:sp>
      <p:sp>
        <p:nvSpPr>
          <p:cNvPr id="195" name="Google Shape;195;p22"/>
          <p:cNvSpPr txBox="1"/>
          <p:nvPr/>
        </p:nvSpPr>
        <p:spPr>
          <a:xfrm>
            <a:off x="7560150" y="2598275"/>
            <a:ext cx="1188600" cy="108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rPr>
              <a:t>Use this bar if you already have a school in mind and just want to see more info on it.</a:t>
            </a:r>
            <a:endParaRPr sz="1200">
              <a:solidFill>
                <a:srgbClr val="FFFFFF"/>
              </a:solidFill>
            </a:endParaRPr>
          </a:p>
        </p:txBody>
      </p:sp>
      <p:sp>
        <p:nvSpPr>
          <p:cNvPr id="196" name="Google Shape;196;p22"/>
          <p:cNvSpPr txBox="1"/>
          <p:nvPr/>
        </p:nvSpPr>
        <p:spPr>
          <a:xfrm>
            <a:off x="7594300" y="4128600"/>
            <a:ext cx="1272600" cy="75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rPr>
              <a:t>Once you have schools on your favorites list, you can find them here.</a:t>
            </a:r>
            <a:endParaRPr sz="120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23"/>
          <p:cNvPicPr preferRelativeResize="0"/>
          <p:nvPr/>
        </p:nvPicPr>
        <p:blipFill>
          <a:blip r:embed="rId3">
            <a:alphaModFix/>
          </a:blip>
          <a:stretch>
            <a:fillRect/>
          </a:stretch>
        </p:blipFill>
        <p:spPr>
          <a:xfrm>
            <a:off x="152400" y="152400"/>
            <a:ext cx="6164352" cy="3508000"/>
          </a:xfrm>
          <a:prstGeom prst="rect">
            <a:avLst/>
          </a:prstGeom>
          <a:noFill/>
          <a:ln>
            <a:noFill/>
          </a:ln>
        </p:spPr>
      </p:pic>
      <p:sp>
        <p:nvSpPr>
          <p:cNvPr id="202" name="Google Shape;202;p23"/>
          <p:cNvSpPr/>
          <p:nvPr/>
        </p:nvSpPr>
        <p:spPr>
          <a:xfrm>
            <a:off x="1525175" y="1448975"/>
            <a:ext cx="263100" cy="2587500"/>
          </a:xfrm>
          <a:prstGeom prst="up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3"/>
          <p:cNvSpPr/>
          <p:nvPr/>
        </p:nvSpPr>
        <p:spPr>
          <a:xfrm>
            <a:off x="2766350" y="1580575"/>
            <a:ext cx="4186200" cy="207600"/>
          </a:xfrm>
          <a:prstGeom prst="lef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3"/>
          <p:cNvSpPr txBox="1"/>
          <p:nvPr/>
        </p:nvSpPr>
        <p:spPr>
          <a:xfrm>
            <a:off x="610075" y="4165300"/>
            <a:ext cx="4070700" cy="88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The SuperMatch tool helps you find colleges based on your preferences in specific categories (location, demographics, cost, student life, etc.)</a:t>
            </a:r>
            <a:endParaRPr>
              <a:solidFill>
                <a:srgbClr val="FFFFFF"/>
              </a:solidFill>
            </a:endParaRPr>
          </a:p>
        </p:txBody>
      </p:sp>
      <p:sp>
        <p:nvSpPr>
          <p:cNvPr id="205" name="Google Shape;205;p23"/>
          <p:cNvSpPr txBox="1"/>
          <p:nvPr/>
        </p:nvSpPr>
        <p:spPr>
          <a:xfrm>
            <a:off x="6963175" y="1125475"/>
            <a:ext cx="1945800" cy="177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Once Naviance has more of your information, it can help match you to schools that may be a good fit based on your profile. </a:t>
            </a:r>
            <a:endParaRPr>
              <a:solidFill>
                <a:srgbClr val="FFFFFF"/>
              </a:solidFill>
            </a:endParaRPr>
          </a:p>
        </p:txBody>
      </p:sp>
      <p:sp>
        <p:nvSpPr>
          <p:cNvPr id="206" name="Google Shape;206;p23"/>
          <p:cNvSpPr/>
          <p:nvPr/>
        </p:nvSpPr>
        <p:spPr>
          <a:xfrm rot="3239893">
            <a:off x="4134036" y="2832734"/>
            <a:ext cx="2617680" cy="207683"/>
          </a:xfrm>
          <a:prstGeom prst="lef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3"/>
          <p:cNvSpPr txBox="1"/>
          <p:nvPr/>
        </p:nvSpPr>
        <p:spPr>
          <a:xfrm>
            <a:off x="6742300" y="3386925"/>
            <a:ext cx="2166600" cy="156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College Compare can help you see if your test scores are a good fit for universities you may have in mind. </a:t>
            </a:r>
            <a:endParaRPr>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4"/>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You can always click on the heart next to a college to add it to your favorites list. </a:t>
            </a:r>
            <a:endParaRPr/>
          </a:p>
        </p:txBody>
      </p:sp>
      <p:pic>
        <p:nvPicPr>
          <p:cNvPr id="213" name="Google Shape;213;p24"/>
          <p:cNvPicPr preferRelativeResize="0"/>
          <p:nvPr/>
        </p:nvPicPr>
        <p:blipFill>
          <a:blip r:embed="rId3">
            <a:alphaModFix/>
          </a:blip>
          <a:stretch>
            <a:fillRect/>
          </a:stretch>
        </p:blipFill>
        <p:spPr>
          <a:xfrm>
            <a:off x="152400" y="268100"/>
            <a:ext cx="8839204" cy="3914628"/>
          </a:xfrm>
          <a:prstGeom prst="rect">
            <a:avLst/>
          </a:prstGeom>
          <a:noFill/>
          <a:ln>
            <a:noFill/>
          </a:ln>
        </p:spPr>
      </p:pic>
      <p:sp>
        <p:nvSpPr>
          <p:cNvPr id="214" name="Google Shape;214;p24"/>
          <p:cNvSpPr/>
          <p:nvPr/>
        </p:nvSpPr>
        <p:spPr>
          <a:xfrm>
            <a:off x="3218625" y="589025"/>
            <a:ext cx="326100" cy="3716400"/>
          </a:xfrm>
          <a:prstGeom prst="up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Looking for Scholarships...</a:t>
            </a:r>
            <a:endParaRPr/>
          </a:p>
        </p:txBody>
      </p:sp>
      <p:pic>
        <p:nvPicPr>
          <p:cNvPr id="220" name="Google Shape;220;p25"/>
          <p:cNvPicPr preferRelativeResize="0"/>
          <p:nvPr/>
        </p:nvPicPr>
        <p:blipFill>
          <a:blip r:embed="rId3">
            <a:alphaModFix/>
          </a:blip>
          <a:stretch>
            <a:fillRect/>
          </a:stretch>
        </p:blipFill>
        <p:spPr>
          <a:xfrm>
            <a:off x="152400" y="1460250"/>
            <a:ext cx="6600730" cy="3532422"/>
          </a:xfrm>
          <a:prstGeom prst="rect">
            <a:avLst/>
          </a:prstGeom>
          <a:noFill/>
          <a:ln>
            <a:noFill/>
          </a:ln>
        </p:spPr>
      </p:pic>
      <p:sp>
        <p:nvSpPr>
          <p:cNvPr id="221" name="Google Shape;221;p25"/>
          <p:cNvSpPr/>
          <p:nvPr/>
        </p:nvSpPr>
        <p:spPr>
          <a:xfrm rot="-997020">
            <a:off x="6195350" y="2166775"/>
            <a:ext cx="1241028" cy="305250"/>
          </a:xfrm>
          <a:prstGeom prst="lef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5"/>
          <p:cNvSpPr txBox="1"/>
          <p:nvPr/>
        </p:nvSpPr>
        <p:spPr>
          <a:xfrm>
            <a:off x="7510125" y="60550"/>
            <a:ext cx="1377900" cy="348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rPr>
              <a:t>There are a couple of things you can do here. There is a portal for scholarships you’ve already started (one you have reached that phase), 2 general lists of scholarships, and a matching service to help you more specifically. </a:t>
            </a: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r>
              <a:rPr lang="en" sz="1200">
                <a:solidFill>
                  <a:srgbClr val="FFFFFF"/>
                </a:solidFill>
              </a:rPr>
              <a:t>Be very aware of local scholarships. Places are looking to give local students money. The pool of competition is much smaller, and ANY money helps. </a:t>
            </a:r>
            <a:endParaRPr sz="120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Building a Resume</a:t>
            </a:r>
            <a:endParaRPr/>
          </a:p>
        </p:txBody>
      </p:sp>
      <p:pic>
        <p:nvPicPr>
          <p:cNvPr id="228" name="Google Shape;228;p26"/>
          <p:cNvPicPr preferRelativeResize="0"/>
          <p:nvPr/>
        </p:nvPicPr>
        <p:blipFill>
          <a:blip r:embed="rId3">
            <a:alphaModFix/>
          </a:blip>
          <a:stretch>
            <a:fillRect/>
          </a:stretch>
        </p:blipFill>
        <p:spPr>
          <a:xfrm>
            <a:off x="152400" y="1460250"/>
            <a:ext cx="6401121" cy="3531869"/>
          </a:xfrm>
          <a:prstGeom prst="rect">
            <a:avLst/>
          </a:prstGeom>
          <a:noFill/>
          <a:ln>
            <a:noFill/>
          </a:ln>
        </p:spPr>
      </p:pic>
      <p:sp>
        <p:nvSpPr>
          <p:cNvPr id="229" name="Google Shape;229;p26"/>
          <p:cNvSpPr/>
          <p:nvPr/>
        </p:nvSpPr>
        <p:spPr>
          <a:xfrm rot="-773497">
            <a:off x="6008842" y="1707544"/>
            <a:ext cx="1325819" cy="326249"/>
          </a:xfrm>
          <a:prstGeom prst="lef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6"/>
          <p:cNvSpPr txBox="1"/>
          <p:nvPr/>
        </p:nvSpPr>
        <p:spPr>
          <a:xfrm>
            <a:off x="7520650" y="1367400"/>
            <a:ext cx="1377900" cy="91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Go to the “About Me” main page.</a:t>
            </a:r>
            <a:endParaRPr>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7"/>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Choose the “Resume” option, and it will help walk you through creating a resume. Make sure yours is up-to-date, as you’ll probably start to need it soon (if you haven’t already). </a:t>
            </a:r>
            <a:endParaRPr/>
          </a:p>
        </p:txBody>
      </p:sp>
      <p:pic>
        <p:nvPicPr>
          <p:cNvPr id="236" name="Google Shape;236;p27"/>
          <p:cNvPicPr preferRelativeResize="0"/>
          <p:nvPr/>
        </p:nvPicPr>
        <p:blipFill>
          <a:blip r:embed="rId3">
            <a:alphaModFix/>
          </a:blip>
          <a:stretch>
            <a:fillRect/>
          </a:stretch>
        </p:blipFill>
        <p:spPr>
          <a:xfrm>
            <a:off x="152400" y="152400"/>
            <a:ext cx="8263875" cy="3998779"/>
          </a:xfrm>
          <a:prstGeom prst="rect">
            <a:avLst/>
          </a:prstGeom>
          <a:noFill/>
          <a:ln>
            <a:noFill/>
          </a:ln>
        </p:spPr>
      </p:pic>
      <p:sp>
        <p:nvSpPr>
          <p:cNvPr id="237" name="Google Shape;237;p27"/>
          <p:cNvSpPr/>
          <p:nvPr/>
        </p:nvSpPr>
        <p:spPr>
          <a:xfrm>
            <a:off x="3744550" y="2111625"/>
            <a:ext cx="336600" cy="2156400"/>
          </a:xfrm>
          <a:prstGeom prst="up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Looking for Volunteer Opportunities</a:t>
            </a:r>
            <a:endParaRPr/>
          </a:p>
        </p:txBody>
      </p:sp>
      <p:pic>
        <p:nvPicPr>
          <p:cNvPr id="243" name="Google Shape;243;p28"/>
          <p:cNvPicPr preferRelativeResize="0"/>
          <p:nvPr/>
        </p:nvPicPr>
        <p:blipFill>
          <a:blip r:embed="rId3">
            <a:alphaModFix/>
          </a:blip>
          <a:stretch>
            <a:fillRect/>
          </a:stretch>
        </p:blipFill>
        <p:spPr>
          <a:xfrm>
            <a:off x="131350" y="1449725"/>
            <a:ext cx="6557988" cy="3531963"/>
          </a:xfrm>
          <a:prstGeom prst="rect">
            <a:avLst/>
          </a:prstGeom>
          <a:noFill/>
          <a:ln>
            <a:noFill/>
          </a:ln>
        </p:spPr>
      </p:pic>
      <p:sp>
        <p:nvSpPr>
          <p:cNvPr id="244" name="Google Shape;244;p28"/>
          <p:cNvSpPr/>
          <p:nvPr/>
        </p:nvSpPr>
        <p:spPr>
          <a:xfrm rot="-979772">
            <a:off x="1767175" y="2329763"/>
            <a:ext cx="5027716" cy="483961"/>
          </a:xfrm>
          <a:prstGeom prst="lef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8"/>
          <p:cNvSpPr/>
          <p:nvPr/>
        </p:nvSpPr>
        <p:spPr>
          <a:xfrm rot="-1051742">
            <a:off x="5248698" y="2555894"/>
            <a:ext cx="1746080" cy="431039"/>
          </a:xfrm>
          <a:prstGeom prst="lef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29"/>
          <p:cNvPicPr preferRelativeResize="0"/>
          <p:nvPr/>
        </p:nvPicPr>
        <p:blipFill>
          <a:blip r:embed="rId3">
            <a:alphaModFix/>
          </a:blip>
          <a:stretch>
            <a:fillRect/>
          </a:stretch>
        </p:blipFill>
        <p:spPr>
          <a:xfrm>
            <a:off x="152400" y="152400"/>
            <a:ext cx="7177600" cy="3928749"/>
          </a:xfrm>
          <a:prstGeom prst="rect">
            <a:avLst/>
          </a:prstGeom>
          <a:noFill/>
          <a:ln>
            <a:noFill/>
          </a:ln>
        </p:spPr>
      </p:pic>
      <p:sp>
        <p:nvSpPr>
          <p:cNvPr id="251" name="Google Shape;251;p29"/>
          <p:cNvSpPr/>
          <p:nvPr/>
        </p:nvSpPr>
        <p:spPr>
          <a:xfrm rot="732626">
            <a:off x="1693536" y="3944347"/>
            <a:ext cx="2324793" cy="210242"/>
          </a:xfrm>
          <a:prstGeom prst="lef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9"/>
          <p:cNvSpPr/>
          <p:nvPr/>
        </p:nvSpPr>
        <p:spPr>
          <a:xfrm>
            <a:off x="1697625" y="3323825"/>
            <a:ext cx="5980800" cy="219300"/>
          </a:xfrm>
          <a:prstGeom prst="lef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9"/>
          <p:cNvSpPr/>
          <p:nvPr/>
        </p:nvSpPr>
        <p:spPr>
          <a:xfrm>
            <a:off x="1756575" y="841475"/>
            <a:ext cx="5816700" cy="219300"/>
          </a:xfrm>
          <a:prstGeom prst="lef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9"/>
          <p:cNvSpPr txBox="1"/>
          <p:nvPr/>
        </p:nvSpPr>
        <p:spPr>
          <a:xfrm>
            <a:off x="7562725" y="231400"/>
            <a:ext cx="1440900" cy="21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rgbClr val="FFFFFF"/>
                </a:solidFill>
              </a:rPr>
              <a:t>Many (not all - double check with schools you’re interested in) use the Common Application. It can save you a lot of time and effort. </a:t>
            </a:r>
            <a:endParaRPr sz="1300">
              <a:solidFill>
                <a:srgbClr val="FFFFFF"/>
              </a:solidFill>
            </a:endParaRPr>
          </a:p>
        </p:txBody>
      </p:sp>
      <p:sp>
        <p:nvSpPr>
          <p:cNvPr id="255" name="Google Shape;255;p29"/>
          <p:cNvSpPr txBox="1"/>
          <p:nvPr/>
        </p:nvSpPr>
        <p:spPr>
          <a:xfrm>
            <a:off x="7678425" y="2595475"/>
            <a:ext cx="1325100" cy="165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rPr>
              <a:t>If you are not thinking that college is the route you want to go, Naviance (and the Career Center) also have information on training for trades. Info about the military is also here. </a:t>
            </a:r>
            <a:endParaRPr sz="1200">
              <a:solidFill>
                <a:srgbClr val="FFFFFF"/>
              </a:solidFill>
            </a:endParaRPr>
          </a:p>
        </p:txBody>
      </p:sp>
      <p:sp>
        <p:nvSpPr>
          <p:cNvPr id="256" name="Google Shape;256;p29"/>
          <p:cNvSpPr txBox="1"/>
          <p:nvPr/>
        </p:nvSpPr>
        <p:spPr>
          <a:xfrm>
            <a:off x="4049575" y="4207350"/>
            <a:ext cx="2598000" cy="59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You can up-to-date volunteer opportunities here. </a:t>
            </a:r>
            <a:endParaRPr>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0"/>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Where can I get help/more information?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1"/>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Good News!</a:t>
            </a:r>
            <a:endParaRPr/>
          </a:p>
        </p:txBody>
      </p:sp>
      <p:sp>
        <p:nvSpPr>
          <p:cNvPr id="267" name="Google Shape;267;p31"/>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Your counselor can also help you with some of this - particularly as it relates to your schedule or transcript….do you remember who your counselor is???</a:t>
            </a:r>
            <a:endParaRPr/>
          </a:p>
        </p:txBody>
      </p:sp>
      <p:sp>
        <p:nvSpPr>
          <p:cNvPr id="268" name="Google Shape;268;p31"/>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College and Career Center (down in the library) can help you find more specific, personalized information about all of these topics we will be looking at today. </a:t>
            </a:r>
            <a:endParaRPr/>
          </a:p>
          <a:p>
            <a:pPr marL="0" lvl="0" indent="0" algn="l" rtl="0">
              <a:spcBef>
                <a:spcPts val="1600"/>
              </a:spcBef>
              <a:spcAft>
                <a:spcPts val="0"/>
              </a:spcAft>
              <a:buNone/>
            </a:pPr>
            <a:r>
              <a:rPr lang="en"/>
              <a:t>Seriously. They are PAID TO HELP YOU. </a:t>
            </a:r>
            <a:endParaRPr/>
          </a:p>
          <a:p>
            <a:pPr marL="0" lvl="0" indent="0" algn="l" rtl="0">
              <a:spcBef>
                <a:spcPts val="1600"/>
              </a:spcBef>
              <a:spcAft>
                <a:spcPts val="1600"/>
              </a:spcAft>
              <a:buNone/>
            </a:pPr>
            <a:r>
              <a:rPr lang="en"/>
              <a:t>They will probably start pulling Juniors out of class soon anyway to have a conversation with you about your future plans.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How do I log in to Naviance?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 any device with internet access, go to the TTSD homepage and select TuHS….</a:t>
            </a:r>
            <a:endParaRPr/>
          </a:p>
        </p:txBody>
      </p:sp>
      <p:pic>
        <p:nvPicPr>
          <p:cNvPr id="146" name="Google Shape;146;p15"/>
          <p:cNvPicPr preferRelativeResize="0"/>
          <p:nvPr/>
        </p:nvPicPr>
        <p:blipFill>
          <a:blip r:embed="rId3">
            <a:alphaModFix/>
          </a:blip>
          <a:stretch>
            <a:fillRect/>
          </a:stretch>
        </p:blipFill>
        <p:spPr>
          <a:xfrm>
            <a:off x="152400" y="1460250"/>
            <a:ext cx="6467814" cy="3530767"/>
          </a:xfrm>
          <a:prstGeom prst="rect">
            <a:avLst/>
          </a:prstGeom>
          <a:noFill/>
          <a:ln>
            <a:noFill/>
          </a:ln>
        </p:spPr>
      </p:pic>
      <p:sp>
        <p:nvSpPr>
          <p:cNvPr id="147" name="Google Shape;147;p15"/>
          <p:cNvSpPr/>
          <p:nvPr/>
        </p:nvSpPr>
        <p:spPr>
          <a:xfrm>
            <a:off x="1830200" y="1646250"/>
            <a:ext cx="5564100" cy="315600"/>
          </a:xfrm>
          <a:prstGeom prst="lef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5"/>
          <p:cNvSpPr txBox="1"/>
          <p:nvPr/>
        </p:nvSpPr>
        <p:spPr>
          <a:xfrm>
            <a:off x="7604800" y="1454350"/>
            <a:ext cx="1335900" cy="106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It’s basically at the bottom of this drop down list. </a:t>
            </a:r>
            <a:endParaRPr>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6"/>
          <p:cNvSpPr txBox="1">
            <a:spLocks noGrp="1"/>
          </p:cNvSpPr>
          <p:nvPr>
            <p:ph type="title"/>
          </p:nvPr>
        </p:nvSpPr>
        <p:spPr>
          <a:xfrm>
            <a:off x="1297500" y="2413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Once you are on the TuHS homepage. Click on the “Clever - Student Login” link (Clever is a password-keeper app)...</a:t>
            </a:r>
            <a:endParaRPr/>
          </a:p>
        </p:txBody>
      </p:sp>
      <p:pic>
        <p:nvPicPr>
          <p:cNvPr id="154" name="Google Shape;154;p16"/>
          <p:cNvPicPr preferRelativeResize="0"/>
          <p:nvPr/>
        </p:nvPicPr>
        <p:blipFill>
          <a:blip r:embed="rId3">
            <a:alphaModFix/>
          </a:blip>
          <a:stretch>
            <a:fillRect/>
          </a:stretch>
        </p:blipFill>
        <p:spPr>
          <a:xfrm>
            <a:off x="152400" y="1460250"/>
            <a:ext cx="5992407" cy="3531658"/>
          </a:xfrm>
          <a:prstGeom prst="rect">
            <a:avLst/>
          </a:prstGeom>
          <a:noFill/>
          <a:ln>
            <a:noFill/>
          </a:ln>
        </p:spPr>
      </p:pic>
      <p:sp>
        <p:nvSpPr>
          <p:cNvPr id="155" name="Google Shape;155;p16"/>
          <p:cNvSpPr/>
          <p:nvPr/>
        </p:nvSpPr>
        <p:spPr>
          <a:xfrm>
            <a:off x="5556300" y="4183525"/>
            <a:ext cx="2103600" cy="462900"/>
          </a:xfrm>
          <a:prstGeom prst="lef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7"/>
          <p:cNvSpPr txBox="1">
            <a:spLocks noGrp="1"/>
          </p:cNvSpPr>
          <p:nvPr>
            <p:ph type="title"/>
          </p:nvPr>
        </p:nvSpPr>
        <p:spPr>
          <a:xfrm>
            <a:off x="1308025" y="1906075"/>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Click “Log in with Google” and it will either take you directly to Clever if you’re on a school device, or log in using your student gmail info</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Once you get to your Clever home page, you should see something like this. Click on the link to Naviance. </a:t>
            </a:r>
            <a:endParaRPr/>
          </a:p>
        </p:txBody>
      </p:sp>
      <p:pic>
        <p:nvPicPr>
          <p:cNvPr id="166" name="Google Shape;166;p18"/>
          <p:cNvPicPr preferRelativeResize="0"/>
          <p:nvPr/>
        </p:nvPicPr>
        <p:blipFill>
          <a:blip r:embed="rId3">
            <a:alphaModFix/>
          </a:blip>
          <a:stretch>
            <a:fillRect/>
          </a:stretch>
        </p:blipFill>
        <p:spPr>
          <a:xfrm>
            <a:off x="410225" y="1614225"/>
            <a:ext cx="5654502" cy="3376675"/>
          </a:xfrm>
          <a:prstGeom prst="rect">
            <a:avLst/>
          </a:prstGeom>
          <a:noFill/>
          <a:ln>
            <a:noFill/>
          </a:ln>
        </p:spPr>
      </p:pic>
      <p:sp>
        <p:nvSpPr>
          <p:cNvPr id="167" name="Google Shape;167;p18"/>
          <p:cNvSpPr/>
          <p:nvPr/>
        </p:nvSpPr>
        <p:spPr>
          <a:xfrm>
            <a:off x="2805850" y="3531625"/>
            <a:ext cx="4207200" cy="420600"/>
          </a:xfrm>
          <a:prstGeom prst="lef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9"/>
          <p:cNvSpPr txBox="1">
            <a:spLocks noGrp="1"/>
          </p:cNvSpPr>
          <p:nvPr>
            <p:ph type="title"/>
          </p:nvPr>
        </p:nvSpPr>
        <p:spPr>
          <a:xfrm>
            <a:off x="1297500" y="393750"/>
            <a:ext cx="7038900" cy="53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 then you’re there!</a:t>
            </a:r>
            <a:endParaRPr/>
          </a:p>
        </p:txBody>
      </p:sp>
      <p:pic>
        <p:nvPicPr>
          <p:cNvPr id="173" name="Google Shape;173;p19"/>
          <p:cNvPicPr preferRelativeResize="0"/>
          <p:nvPr/>
        </p:nvPicPr>
        <p:blipFill>
          <a:blip r:embed="rId3">
            <a:alphaModFix/>
          </a:blip>
          <a:stretch>
            <a:fillRect/>
          </a:stretch>
        </p:blipFill>
        <p:spPr>
          <a:xfrm>
            <a:off x="990600" y="1078050"/>
            <a:ext cx="7094016" cy="391417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0"/>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What can Naviance help me to do?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1"/>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Lots of things!</a:t>
            </a:r>
            <a:endParaRPr/>
          </a:p>
          <a:p>
            <a:pPr marL="0" lvl="0" indent="0" algn="l" rtl="0">
              <a:spcBef>
                <a:spcPts val="0"/>
              </a:spcBef>
              <a:spcAft>
                <a:spcPts val="0"/>
              </a:spcAft>
              <a:buNone/>
            </a:pPr>
            <a:endParaRPr/>
          </a:p>
          <a:p>
            <a:pPr marL="0" lvl="0" indent="0" algn="l" rtl="0">
              <a:spcBef>
                <a:spcPts val="0"/>
              </a:spcBef>
              <a:spcAft>
                <a:spcPts val="0"/>
              </a:spcAft>
              <a:buNone/>
            </a:pPr>
            <a:r>
              <a:rPr lang="en"/>
              <a:t>Here are some tasks that Naviance can help you with:</a:t>
            </a:r>
            <a:endParaRPr/>
          </a:p>
        </p:txBody>
      </p:sp>
      <p:sp>
        <p:nvSpPr>
          <p:cNvPr id="184" name="Google Shape;184;p21"/>
          <p:cNvSpPr txBox="1">
            <a:spLocks noGrp="1"/>
          </p:cNvSpPr>
          <p:nvPr>
            <p:ph type="body" idx="1"/>
          </p:nvPr>
        </p:nvSpPr>
        <p:spPr>
          <a:xfrm>
            <a:off x="1297500" y="2368550"/>
            <a:ext cx="3798900" cy="20199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Locating colleges</a:t>
            </a:r>
            <a:endParaRPr/>
          </a:p>
          <a:p>
            <a:pPr marL="457200" lvl="0" indent="-311150" algn="l" rtl="0">
              <a:spcBef>
                <a:spcPts val="0"/>
              </a:spcBef>
              <a:spcAft>
                <a:spcPts val="0"/>
              </a:spcAft>
              <a:buSzPts val="1300"/>
              <a:buChar char="❖"/>
            </a:pPr>
            <a:r>
              <a:rPr lang="en"/>
              <a:t>Scheduling a meeting with a visiting admissions counselor </a:t>
            </a:r>
            <a:endParaRPr/>
          </a:p>
          <a:p>
            <a:pPr marL="457200" lvl="0" indent="-311150" algn="l" rtl="0">
              <a:spcBef>
                <a:spcPts val="0"/>
              </a:spcBef>
              <a:spcAft>
                <a:spcPts val="0"/>
              </a:spcAft>
              <a:buSzPts val="1300"/>
              <a:buChar char="❖"/>
            </a:pPr>
            <a:r>
              <a:rPr lang="en"/>
              <a:t>Building  a resume</a:t>
            </a:r>
            <a:endParaRPr/>
          </a:p>
          <a:p>
            <a:pPr marL="457200" lvl="0" indent="-311150" algn="l" rtl="0">
              <a:spcBef>
                <a:spcPts val="0"/>
              </a:spcBef>
              <a:spcAft>
                <a:spcPts val="0"/>
              </a:spcAft>
              <a:buSzPts val="1300"/>
              <a:buChar char="❖"/>
            </a:pPr>
            <a:r>
              <a:rPr lang="en"/>
              <a:t>Finding scholarship opportunities</a:t>
            </a:r>
            <a:endParaRPr/>
          </a:p>
          <a:p>
            <a:pPr marL="457200" lvl="0" indent="-311150" algn="l" rtl="0">
              <a:spcBef>
                <a:spcPts val="0"/>
              </a:spcBef>
              <a:spcAft>
                <a:spcPts val="0"/>
              </a:spcAft>
              <a:buSzPts val="1300"/>
              <a:buChar char="❖"/>
            </a:pPr>
            <a:r>
              <a:rPr lang="en"/>
              <a:t>Narrowing  down your ideas about the future</a:t>
            </a:r>
            <a:endParaRPr/>
          </a:p>
        </p:txBody>
      </p:sp>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650</Words>
  <Application>Microsoft Macintosh PowerPoint</Application>
  <PresentationFormat>On-screen Show (16:9)</PresentationFormat>
  <Paragraphs>43</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Montserrat</vt:lpstr>
      <vt:lpstr>Lato</vt:lpstr>
      <vt:lpstr>Arial</vt:lpstr>
      <vt:lpstr>Focus</vt:lpstr>
      <vt:lpstr>Naviance: The Basics</vt:lpstr>
      <vt:lpstr>How do I log in to Naviance? </vt:lpstr>
      <vt:lpstr>On any device with internet access, go to the TTSD homepage and select TuHS….</vt:lpstr>
      <vt:lpstr>Once you are on the TuHS homepage. Click on the “Clever - Student Login” link (Clever is a password-keeper app)...</vt:lpstr>
      <vt:lpstr>Click “Log in with Google” and it will either take you directly to Clever if you’re on a school device, or log in using your student gmail info</vt:lpstr>
      <vt:lpstr>Once you get to your Clever home page, you should see something like this. Click on the link to Naviance. </vt:lpstr>
      <vt:lpstr>And then you’re there!</vt:lpstr>
      <vt:lpstr>What can Naviance help me to do? </vt:lpstr>
      <vt:lpstr>Lots of things!  Here are some tasks that Naviance can help you with:</vt:lpstr>
      <vt:lpstr>Finding Colleges (when you don’t already have some in your favorites list): </vt:lpstr>
      <vt:lpstr>PowerPoint Presentation</vt:lpstr>
      <vt:lpstr>PowerPoint Presentation</vt:lpstr>
      <vt:lpstr>Looking for Scholarships...</vt:lpstr>
      <vt:lpstr>Building a Resume</vt:lpstr>
      <vt:lpstr>PowerPoint Presentation</vt:lpstr>
      <vt:lpstr>Looking for Volunteer Opportunities</vt:lpstr>
      <vt:lpstr>PowerPoint Presentation</vt:lpstr>
      <vt:lpstr>Where can I get help/more information?</vt:lpstr>
      <vt:lpstr>Good News!</vt:lpstr>
    </vt:vector>
  </TitlesOfParts>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Naviance: The Basics</dc:title>
  <cp:lastModifiedBy>Microsoft Office User</cp:lastModifiedBy>
  <cp:revision>1</cp:revision>
  <dcterms:modified xsi:type="dcterms:W3CDTF">2019-01-25T18:47:05Z</dcterms:modified>
</cp:coreProperties>
</file>