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A01D-990F-C04E-ADDE-57C9B7510993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922E-4744-4E4D-ACA4-0CEBD38A6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A01D-990F-C04E-ADDE-57C9B7510993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922E-4744-4E4D-ACA4-0CEBD38A6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A01D-990F-C04E-ADDE-57C9B7510993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922E-4744-4E4D-ACA4-0CEBD38A6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A01D-990F-C04E-ADDE-57C9B7510993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922E-4744-4E4D-ACA4-0CEBD38A6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A01D-990F-C04E-ADDE-57C9B7510993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922E-4744-4E4D-ACA4-0CEBD38A6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A01D-990F-C04E-ADDE-57C9B7510993}" type="datetimeFigureOut">
              <a:rPr lang="en-US" smtClean="0"/>
              <a:t>9/3/13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922E-4744-4E4D-ACA4-0CEBD38A6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A01D-990F-C04E-ADDE-57C9B7510993}" type="datetimeFigureOut">
              <a:rPr lang="en-US" smtClean="0"/>
              <a:t>9/3/13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922E-4744-4E4D-ACA4-0CEBD38A6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A01D-990F-C04E-ADDE-57C9B7510993}" type="datetimeFigureOut">
              <a:rPr lang="en-US" smtClean="0"/>
              <a:t>9/3/13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922E-4744-4E4D-ACA4-0CEBD38A6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A01D-990F-C04E-ADDE-57C9B7510993}" type="datetimeFigureOut">
              <a:rPr lang="en-US" smtClean="0"/>
              <a:t>9/3/13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922E-4744-4E4D-ACA4-0CEBD38A6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A01D-990F-C04E-ADDE-57C9B7510993}" type="datetimeFigureOut">
              <a:rPr lang="en-US" smtClean="0"/>
              <a:t>9/3/13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922E-4744-4E4D-ACA4-0CEBD38A6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A01D-990F-C04E-ADDE-57C9B7510993}" type="datetimeFigureOut">
              <a:rPr lang="en-US" smtClean="0"/>
              <a:t>9/3/13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922E-4744-4E4D-ACA4-0CEBD38A65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A01D-990F-C04E-ADDE-57C9B7510993}" type="datetimeFigureOut">
              <a:rPr lang="en-US" smtClean="0"/>
              <a:t>9/3/13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1922E-4744-4E4D-ACA4-0CEBD38A65A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9259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 smtClean="0"/>
              <a:t>Images of the Night Sky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does your depiction of the night sky match these?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5669"/>
            <a:ext cx="9144000" cy="72836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976" y="128587"/>
            <a:ext cx="4843058" cy="67294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9057575" cy="61642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05"/>
            <a:ext cx="9144000" cy="6844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" y="1"/>
            <a:ext cx="920951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4350"/>
            <a:ext cx="9144000" cy="73723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</Words>
  <Application>Microsoft Macintosh PowerPoint</Application>
  <PresentationFormat>On-screen Show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Images of the Night Sky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Client Admin</dc:creator>
  <cp:lastModifiedBy>Client Admin</cp:lastModifiedBy>
  <cp:revision>4</cp:revision>
  <dcterms:created xsi:type="dcterms:W3CDTF">2013-09-02T23:54:07Z</dcterms:created>
  <dcterms:modified xsi:type="dcterms:W3CDTF">2013-09-03T00:03:54Z</dcterms:modified>
</cp:coreProperties>
</file>