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130"/>
  </p:normalViewPr>
  <p:slideViewPr>
    <p:cSldViewPr snapToGrid="0" snapToObjects="1">
      <p:cViewPr varScale="1">
        <p:scale>
          <a:sx n="80" d="100"/>
          <a:sy n="80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dc4d957be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dc4d957be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dc4d957be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dc4d957be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Putting Together a Resume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Colleges, Employers, Scholarships, Volunteering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Importance of a Solid Resume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885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This is, for many employers and similar opportunities, the first impression you will be able to make.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Having a good resume will often be the difference between getting an opportunity to introduce yourself in an interview and your materials ending up in the trash. Don’t waste this chance with a sloppy resume.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Shows off your writing and organizational skills, as well as your credentials and work experience.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It’s very important for EVERYONE to have a good, up-to-date resume ready to go at this stage of your academic career.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Jobs, schools, training programs/apprenticeships, volunteer opportunities, and banks may want to see this information from you.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If you have one pretty much ready, it’s very easy to edit it quickly and takes one more thing off your plate!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Resume Dos and Don’ts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6567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❏"/>
            </a:pPr>
            <a:r>
              <a:rPr lang="en" sz="1500"/>
              <a:t>Highlight your most recent, relevant experience (whenever possible).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❏"/>
            </a:pPr>
            <a:r>
              <a:rPr lang="en" sz="1500"/>
              <a:t>If you know there are keywords a potential supervisor would be looking for, try and use those.</a:t>
            </a:r>
            <a:endParaRPr sz="15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200"/>
              <a:t>Don’t steal phrases from the job listing - try and show more creativity while still advertising that you have the necessary skills.</a:t>
            </a:r>
            <a:endParaRPr sz="12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❏"/>
            </a:pPr>
            <a:r>
              <a:rPr lang="en" sz="1500"/>
              <a:t>Include soft skills, as well as more concrete skills.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❏"/>
            </a:pPr>
            <a:r>
              <a:rPr lang="en" sz="1500"/>
              <a:t>Include volunteer or club work when it is relevant or will help demonstrate your relevant activities and skills. </a:t>
            </a:r>
            <a:endParaRPr sz="15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200"/>
              <a:t>This is especially true at this stage of your careers, when you may not have as much experience. </a:t>
            </a:r>
            <a:endParaRPr sz="12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❏"/>
            </a:pPr>
            <a:r>
              <a:rPr lang="en" sz="1500"/>
              <a:t>Keep it to one page, don’t put too much on the page, and choose basic, visually-appealing fonts (no Papyrus or Comic Sans!!!) </a:t>
            </a:r>
            <a:endParaRPr sz="15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200"/>
              <a:t>You have to balance white space with information - that one can take time. That’s ok.</a:t>
            </a:r>
            <a:endParaRPr sz="12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❏"/>
            </a:pPr>
            <a:r>
              <a:rPr lang="en" sz="1500"/>
              <a:t>Use powerful verbs, don’t repeat verbs when you can avoid it without making your statement sound odd. 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❏"/>
            </a:pPr>
            <a:r>
              <a:rPr lang="en" sz="1500"/>
              <a:t>Always, always, ALWAYS edit!!! Show it to someone who you trust. There should be NO errors. At all. 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❏"/>
            </a:pPr>
            <a:r>
              <a:rPr lang="en" sz="1500"/>
              <a:t>Don’t bother with your social media information. It’s not helpful to you at this point. </a:t>
            </a: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Macintosh PowerPoint</Application>
  <PresentationFormat>On-screen Show (16:9)</PresentationFormat>
  <Paragraphs>21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Open Sans</vt:lpstr>
      <vt:lpstr>Arial</vt:lpstr>
      <vt:lpstr>PT Sans Narrow</vt:lpstr>
      <vt:lpstr>Tropic</vt:lpstr>
      <vt:lpstr>Putting Together a Resume</vt:lpstr>
      <vt:lpstr>Importance of a Solid Resume</vt:lpstr>
      <vt:lpstr>Resume Dos and Don’ts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Together a Resume</dc:title>
  <cp:lastModifiedBy>Microsoft Office User</cp:lastModifiedBy>
  <cp:revision>1</cp:revision>
  <dcterms:modified xsi:type="dcterms:W3CDTF">2019-01-25T18:49:46Z</dcterms:modified>
</cp:coreProperties>
</file>