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597"/>
    <p:restoredTop sz="93130"/>
  </p:normalViewPr>
  <p:slideViewPr>
    <p:cSldViewPr snapToGrid="0">
      <p:cViewPr varScale="1">
        <p:scale>
          <a:sx n="80" d="100"/>
          <a:sy n="80" d="100"/>
        </p:scale>
        <p:origin x="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24b7314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24b7314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24b731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24b7314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824b7314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824b7314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24b7314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824b7314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Chinese Civil War Propaganda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to Inspire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24201" cy="673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50"/>
            <a:ext cx="9099076" cy="50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473" y="0"/>
            <a:ext cx="4300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605" y="0"/>
            <a:ext cx="364479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On-screen Show (16:9)</PresentationFormat>
  <Paragraphs>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Economica</vt:lpstr>
      <vt:lpstr>Open Sans</vt:lpstr>
      <vt:lpstr>Luxe</vt:lpstr>
      <vt:lpstr>Chinese Civil War Propaganda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Civil War Propaganda</dc:title>
  <cp:lastModifiedBy>Microsoft Office User</cp:lastModifiedBy>
  <cp:revision>1</cp:revision>
  <dcterms:modified xsi:type="dcterms:W3CDTF">2018-11-19T19:52:33Z</dcterms:modified>
</cp:coreProperties>
</file>